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2"/>
  </p:handoutMasterIdLst>
  <p:sldIdLst>
    <p:sldId id="493" r:id="rId3"/>
    <p:sldId id="260" r:id="rId5"/>
    <p:sldId id="261" r:id="rId6"/>
    <p:sldId id="458" r:id="rId7"/>
    <p:sldId id="1765" r:id="rId8"/>
    <p:sldId id="1754" r:id="rId9"/>
    <p:sldId id="1755" r:id="rId10"/>
    <p:sldId id="1756" r:id="rId11"/>
    <p:sldId id="1757" r:id="rId12"/>
    <p:sldId id="262" r:id="rId13"/>
    <p:sldId id="1760" r:id="rId14"/>
    <p:sldId id="263" r:id="rId15"/>
    <p:sldId id="1766" r:id="rId16"/>
    <p:sldId id="1767" r:id="rId17"/>
    <p:sldId id="1768" r:id="rId18"/>
    <p:sldId id="1769" r:id="rId19"/>
    <p:sldId id="495" r:id="rId20"/>
    <p:sldId id="494" r:id="rId21"/>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89D7BB05-64A2-4040-AB51-A502E57F623C}">
          <p14:sldIdLst>
            <p14:sldId id="493"/>
            <p14:sldId id="260"/>
          </p14:sldIdLst>
        </p14:section>
        <p14:section name="第一节" id="{F0BA135A-C46E-4CED-9B7B-7D4F3B10CF57}">
          <p14:sldIdLst>
            <p14:sldId id="1765"/>
            <p14:sldId id="1754"/>
            <p14:sldId id="1755"/>
            <p14:sldId id="1756"/>
            <p14:sldId id="1757"/>
            <p14:sldId id="261"/>
            <p14:sldId id="458"/>
          </p14:sldIdLst>
        </p14:section>
        <p14:section name="第二节" id="{C3C78850-4F2D-4164-AAEE-4544118ACCAF}">
          <p14:sldIdLst>
            <p14:sldId id="262"/>
            <p14:sldId id="1760"/>
          </p14:sldIdLst>
        </p14:section>
        <p14:section name="第三节" id="{17AB5270-09C1-44DA-AA8C-2493B08006CB}">
          <p14:sldIdLst>
            <p14:sldId id="263"/>
            <p14:sldId id="1766"/>
            <p14:sldId id="1767"/>
            <p14:sldId id="1768"/>
            <p14:sldId id="1769"/>
          </p14:sldIdLst>
        </p14:section>
        <p14:section name="第五节" id="{7E4E9FD8-7ED9-478E-8E10-3BB298CC936B}">
          <p14:sldIdLst/>
        </p14:section>
        <p14:section name="尾页" id="{1F860913-787D-4012-A143-433E65F41559}">
          <p14:sldIdLst>
            <p14:sldId id="495"/>
            <p14:sldId id="494"/>
          </p14:sldIdLst>
        </p14:section>
        <p14:section name="附加页" id="{3182AAE4-CBDC-4723-A0AE-032FE077E1A3}">
          <p14:sldIdLst/>
        </p14:section>
        <p14:section name="附录页" id="{67C1939B-EEBE-4BC3-9A5C-2E9BF4BA09B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53E"/>
    <a:srgbClr val="00194C"/>
    <a:srgbClr val="000D26"/>
    <a:srgbClr val="002A7E"/>
    <a:srgbClr val="23457A"/>
    <a:srgbClr val="002B8A"/>
    <a:srgbClr val="DBE5F5"/>
    <a:srgbClr val="FF9900"/>
    <a:srgbClr val="C6C7CB"/>
    <a:srgbClr val="BEBF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692" autoAdjust="0"/>
    <p:restoredTop sz="94759" autoAdjust="0"/>
  </p:normalViewPr>
  <p:slideViewPr>
    <p:cSldViewPr snapToGrid="0" showGuides="1">
      <p:cViewPr varScale="1">
        <p:scale>
          <a:sx n="120" d="100"/>
          <a:sy n="120" d="100"/>
        </p:scale>
        <p:origin x="106" y="115"/>
      </p:cViewPr>
      <p:guideLst>
        <p:guide orient="horz" pos="2092"/>
        <p:guide pos="3765"/>
      </p:guideLst>
    </p:cSldViewPr>
  </p:slideViewPr>
  <p:notesTextViewPr>
    <p:cViewPr>
      <p:scale>
        <a:sx n="1" d="1"/>
        <a:sy n="1" d="1"/>
      </p:scale>
      <p:origin x="0" y="0"/>
    </p:cViewPr>
  </p:notesTextViewPr>
  <p:sorterViewPr>
    <p:cViewPr>
      <p:scale>
        <a:sx n="125" d="100"/>
        <a:sy n="125" d="100"/>
      </p:scale>
      <p:origin x="0" y="-850"/>
    </p:cViewPr>
  </p:sorterViewPr>
  <p:notesViewPr>
    <p:cSldViewPr snapToGrid="0">
      <p:cViewPr varScale="1">
        <p:scale>
          <a:sx n="57" d="100"/>
          <a:sy n="57" d="100"/>
        </p:scale>
        <p:origin x="2405" y="43"/>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tags" Target="tags/tag4.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15D68A-C9EE-4DB2-A6F8-B810BB6A2D83}"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1AE9AA3-FC04-49C0-9E86-4D7EC0F81D7C}"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D118E9-E82C-42B0-A109-929B02C3878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DA712A-FD8E-4D24-A708-D217C50E192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6" Type="http://schemas.openxmlformats.org/officeDocument/2006/relationships/image" Target="../media/image12.png"/><Relationship Id="rId5" Type="http://schemas.openxmlformats.org/officeDocument/2006/relationships/image" Target="../media/image5.jpeg"/><Relationship Id="rId4" Type="http://schemas.openxmlformats.org/officeDocument/2006/relationships/image" Target="../media/image13.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8.png"/><Relationship Id="rId3" Type="http://schemas.microsoft.com/office/2007/relationships/hdphoto" Target="../media/image7.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8" name="图片 87"/>
          <p:cNvPicPr>
            <a:picLocks noChangeAspect="1"/>
          </p:cNvPicPr>
          <p:nvPr userDrawn="1"/>
        </p:nvPicPr>
        <p:blipFill>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val="0"/>
              </a:ext>
            </a:extLst>
          </a:blip>
          <a:srcRect t="9870" b="9870"/>
          <a:stretch>
            <a:fillRect/>
          </a:stretch>
        </p:blipFill>
        <p:spPr>
          <a:xfrm>
            <a:off x="-2" y="-9406"/>
            <a:ext cx="12192000" cy="6478168"/>
          </a:xfrm>
          <a:custGeom>
            <a:avLst/>
            <a:gdLst>
              <a:gd name="connsiteX0" fmla="*/ 0 w 12192000"/>
              <a:gd name="connsiteY0" fmla="*/ 0 h 6478168"/>
              <a:gd name="connsiteX1" fmla="*/ 12192000 w 12192000"/>
              <a:gd name="connsiteY1" fmla="*/ 0 h 6478168"/>
              <a:gd name="connsiteX2" fmla="*/ 12192000 w 12192000"/>
              <a:gd name="connsiteY2" fmla="*/ 6478168 h 6478168"/>
              <a:gd name="connsiteX3" fmla="*/ 11848892 w 12192000"/>
              <a:gd name="connsiteY3" fmla="*/ 6440768 h 6478168"/>
              <a:gd name="connsiteX4" fmla="*/ 6096001 w 12192000"/>
              <a:gd name="connsiteY4" fmla="*/ 6204693 h 6478168"/>
              <a:gd name="connsiteX5" fmla="*/ 343111 w 12192000"/>
              <a:gd name="connsiteY5" fmla="*/ 6440768 h 6478168"/>
              <a:gd name="connsiteX6" fmla="*/ 0 w 12192000"/>
              <a:gd name="connsiteY6" fmla="*/ 6478168 h 647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8">
                <a:moveTo>
                  <a:pt x="0" y="0"/>
                </a:moveTo>
                <a:lnTo>
                  <a:pt x="12192000" y="0"/>
                </a:lnTo>
                <a:lnTo>
                  <a:pt x="12192000" y="6478168"/>
                </a:lnTo>
                <a:lnTo>
                  <a:pt x="11848892" y="6440768"/>
                </a:lnTo>
                <a:cubicBezTo>
                  <a:pt x="10376599" y="6294909"/>
                  <a:pt x="8342645" y="6204693"/>
                  <a:pt x="6096001" y="6204693"/>
                </a:cubicBezTo>
                <a:cubicBezTo>
                  <a:pt x="3849358" y="6204693"/>
                  <a:pt x="1815404" y="6294909"/>
                  <a:pt x="343111" y="6440768"/>
                </a:cubicBezTo>
                <a:lnTo>
                  <a:pt x="0" y="6478168"/>
                </a:lnTo>
                <a:close/>
              </a:path>
            </a:pathLst>
          </a:custGeom>
        </p:spPr>
      </p:pic>
      <p:sp>
        <p:nvSpPr>
          <p:cNvPr id="89" name="任意多边形: 形状 88"/>
          <p:cNvSpPr/>
          <p:nvPr userDrawn="1"/>
        </p:nvSpPr>
        <p:spPr>
          <a:xfrm>
            <a:off x="0" y="0"/>
            <a:ext cx="12192000" cy="6478167"/>
          </a:xfrm>
          <a:custGeom>
            <a:avLst/>
            <a:gdLst>
              <a:gd name="connsiteX0" fmla="*/ 0 w 12192000"/>
              <a:gd name="connsiteY0" fmla="*/ 0 h 6478167"/>
              <a:gd name="connsiteX1" fmla="*/ 12192000 w 12192000"/>
              <a:gd name="connsiteY1" fmla="*/ 0 h 6478167"/>
              <a:gd name="connsiteX2" fmla="*/ 12192000 w 12192000"/>
              <a:gd name="connsiteY2" fmla="*/ 6478167 h 6478167"/>
              <a:gd name="connsiteX3" fmla="*/ 11848892 w 12192000"/>
              <a:gd name="connsiteY3" fmla="*/ 6440767 h 6478167"/>
              <a:gd name="connsiteX4" fmla="*/ 6096001 w 12192000"/>
              <a:gd name="connsiteY4" fmla="*/ 6204692 h 6478167"/>
              <a:gd name="connsiteX5" fmla="*/ 343111 w 12192000"/>
              <a:gd name="connsiteY5" fmla="*/ 6440767 h 6478167"/>
              <a:gd name="connsiteX6" fmla="*/ 0 w 12192000"/>
              <a:gd name="connsiteY6" fmla="*/ 6478167 h 647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7">
                <a:moveTo>
                  <a:pt x="0" y="0"/>
                </a:moveTo>
                <a:lnTo>
                  <a:pt x="12192000" y="0"/>
                </a:lnTo>
                <a:lnTo>
                  <a:pt x="12192000" y="6478167"/>
                </a:lnTo>
                <a:lnTo>
                  <a:pt x="11848892" y="6440767"/>
                </a:lnTo>
                <a:cubicBezTo>
                  <a:pt x="10376599" y="6294908"/>
                  <a:pt x="8342645" y="6204692"/>
                  <a:pt x="6096001" y="6204692"/>
                </a:cubicBezTo>
                <a:cubicBezTo>
                  <a:pt x="3849358" y="6204692"/>
                  <a:pt x="1815404" y="6294908"/>
                  <a:pt x="343111" y="6440767"/>
                </a:cubicBezTo>
                <a:lnTo>
                  <a:pt x="0" y="6478167"/>
                </a:ln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9" name="组合 58"/>
          <p:cNvGrpSpPr/>
          <p:nvPr userDrawn="1"/>
        </p:nvGrpSpPr>
        <p:grpSpPr>
          <a:xfrm>
            <a:off x="4936352" y="6468762"/>
            <a:ext cx="2319296" cy="261610"/>
            <a:chOff x="4936352" y="6468762"/>
            <a:chExt cx="2319296" cy="261610"/>
          </a:xfrm>
        </p:grpSpPr>
        <p:sp>
          <p:nvSpPr>
            <p:cNvPr id="60" name="文本框 59"/>
            <p:cNvSpPr txBox="1"/>
            <p:nvPr userDrawn="1"/>
          </p:nvSpPr>
          <p:spPr>
            <a:xfrm>
              <a:off x="5245451" y="6468762"/>
              <a:ext cx="1701107" cy="261610"/>
            </a:xfrm>
            <a:prstGeom prst="rect">
              <a:avLst/>
            </a:prstGeom>
            <a:noFill/>
          </p:spPr>
          <p:txBody>
            <a:bodyPr wrap="none" rtlCol="0">
              <a:spAutoFit/>
            </a:bodyPr>
            <a:lstStyle/>
            <a:p>
              <a:pPr algn="ctr"/>
              <a:r>
                <a:rPr lang="zh-CN" altLang="en-US" sz="1100" spc="300" dirty="0">
                  <a:solidFill>
                    <a:schemeClr val="accent2"/>
                  </a:solidFill>
                  <a:latin typeface="+mn-ea"/>
                  <a:ea typeface="+mn-ea"/>
                </a:rPr>
                <a:t>公诚勇毅 三实一新</a:t>
              </a:r>
              <a:endParaRPr lang="zh-CN" altLang="en-US" sz="1100" spc="300" dirty="0">
                <a:solidFill>
                  <a:schemeClr val="accent2"/>
                </a:solidFill>
                <a:latin typeface="+mn-ea"/>
                <a:ea typeface="+mn-ea"/>
              </a:endParaRPr>
            </a:p>
          </p:txBody>
        </p:sp>
        <p:grpSp>
          <p:nvGrpSpPr>
            <p:cNvPr id="61" name="组合 60"/>
            <p:cNvGrpSpPr/>
            <p:nvPr userDrawn="1"/>
          </p:nvGrpSpPr>
          <p:grpSpPr>
            <a:xfrm>
              <a:off x="4936352" y="6592514"/>
              <a:ext cx="2319296" cy="0"/>
              <a:chOff x="4913990" y="6592514"/>
              <a:chExt cx="2319296" cy="0"/>
            </a:xfrm>
          </p:grpSpPr>
          <p:cxnSp>
            <p:nvCxnSpPr>
              <p:cNvPr id="62" name="直接连接符 61"/>
              <p:cNvCxnSpPr/>
              <p:nvPr userDrawn="1"/>
            </p:nvCxnSpPr>
            <p:spPr>
              <a:xfrm>
                <a:off x="4913990" y="6592514"/>
                <a:ext cx="29154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userDrawn="1"/>
            </p:nvCxnSpPr>
            <p:spPr>
              <a:xfrm>
                <a:off x="6941744" y="6592514"/>
                <a:ext cx="291542"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sp>
        <p:nvSpPr>
          <p:cNvPr id="90" name="任意多边形: 形状 89"/>
          <p:cNvSpPr/>
          <p:nvPr userDrawn="1"/>
        </p:nvSpPr>
        <p:spPr>
          <a:xfrm>
            <a:off x="91440" y="89076"/>
            <a:ext cx="12009120" cy="6300016"/>
          </a:xfrm>
          <a:custGeom>
            <a:avLst/>
            <a:gdLst>
              <a:gd name="connsiteX0" fmla="*/ 0 w 12192000"/>
              <a:gd name="connsiteY0" fmla="*/ 0 h 6478167"/>
              <a:gd name="connsiteX1" fmla="*/ 12192000 w 12192000"/>
              <a:gd name="connsiteY1" fmla="*/ 0 h 6478167"/>
              <a:gd name="connsiteX2" fmla="*/ 12192000 w 12192000"/>
              <a:gd name="connsiteY2" fmla="*/ 6478167 h 6478167"/>
              <a:gd name="connsiteX3" fmla="*/ 11848892 w 12192000"/>
              <a:gd name="connsiteY3" fmla="*/ 6440767 h 6478167"/>
              <a:gd name="connsiteX4" fmla="*/ 6096001 w 12192000"/>
              <a:gd name="connsiteY4" fmla="*/ 6204692 h 6478167"/>
              <a:gd name="connsiteX5" fmla="*/ 343111 w 12192000"/>
              <a:gd name="connsiteY5" fmla="*/ 6440767 h 6478167"/>
              <a:gd name="connsiteX6" fmla="*/ 0 w 12192000"/>
              <a:gd name="connsiteY6" fmla="*/ 6478167 h 647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7">
                <a:moveTo>
                  <a:pt x="0" y="0"/>
                </a:moveTo>
                <a:lnTo>
                  <a:pt x="12192000" y="0"/>
                </a:lnTo>
                <a:lnTo>
                  <a:pt x="12192000" y="6478167"/>
                </a:lnTo>
                <a:lnTo>
                  <a:pt x="11848892" y="6440767"/>
                </a:lnTo>
                <a:cubicBezTo>
                  <a:pt x="10376599" y="6294908"/>
                  <a:pt x="8342645" y="6204692"/>
                  <a:pt x="6096001" y="6204692"/>
                </a:cubicBezTo>
                <a:cubicBezTo>
                  <a:pt x="3849358" y="6204692"/>
                  <a:pt x="1815404" y="6294908"/>
                  <a:pt x="343111" y="6440767"/>
                </a:cubicBezTo>
                <a:lnTo>
                  <a:pt x="0" y="6478167"/>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矩形 18"/>
          <p:cNvSpPr/>
          <p:nvPr userDrawn="1"/>
        </p:nvSpPr>
        <p:spPr>
          <a:xfrm>
            <a:off x="-1" y="2575973"/>
            <a:ext cx="12191999" cy="1706055"/>
          </a:xfrm>
          <a:prstGeom prst="rect">
            <a:avLst/>
          </a:prstGeom>
          <a:solidFill>
            <a:schemeClr val="bg1">
              <a:alpha val="27000"/>
            </a:schemeClr>
          </a:solidFill>
          <a:ln>
            <a:noFill/>
          </a:ln>
          <a:effectLst>
            <a:outerShdw blurRad="4064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631658" y="500663"/>
            <a:ext cx="928683" cy="927349"/>
          </a:xfrm>
          <a:prstGeom prst="rect">
            <a:avLst/>
          </a:prstGeom>
        </p:spPr>
      </p:pic>
      <p:pic>
        <p:nvPicPr>
          <p:cNvPr id="5" name="图片 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26527" y="1507682"/>
            <a:ext cx="2938939" cy="55905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一张图文页">
    <p:spTree>
      <p:nvGrpSpPr>
        <p:cNvPr id="1" name=""/>
        <p:cNvGrpSpPr/>
        <p:nvPr/>
      </p:nvGrpSpPr>
      <p:grpSpPr>
        <a:xfrm>
          <a:off x="0" y="0"/>
          <a:ext cx="0" cy="0"/>
          <a:chOff x="0" y="0"/>
          <a:chExt cx="0" cy="0"/>
        </a:xfrm>
      </p:grpSpPr>
      <p:sp>
        <p:nvSpPr>
          <p:cNvPr id="63" name="任意多边形: 形状 62"/>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35163"/>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userDrawn="1"/>
        </p:nvSpPr>
        <p:spPr>
          <a:xfrm>
            <a:off x="1018572" y="2305298"/>
            <a:ext cx="10154856" cy="2801394"/>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userDrawn="1"/>
        </p:nvSpPr>
        <p:spPr>
          <a:xfrm>
            <a:off x="1018572" y="2418950"/>
            <a:ext cx="10154856" cy="2801394"/>
          </a:xfrm>
          <a:prstGeom prst="rect">
            <a:avLst/>
          </a:prstGeom>
          <a:solidFill>
            <a:schemeClr val="bg2"/>
          </a:solidFill>
          <a:ln>
            <a:noFill/>
          </a:ln>
          <a:effectLst>
            <a:outerShdw blurRad="2921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半闭框 54"/>
          <p:cNvSpPr/>
          <p:nvPr userDrawn="1"/>
        </p:nvSpPr>
        <p:spPr>
          <a:xfrm rot="5400000">
            <a:off x="10259028" y="2305298"/>
            <a:ext cx="914400" cy="914400"/>
          </a:xfrm>
          <a:prstGeom prst="halfFrame">
            <a:avLst>
              <a:gd name="adj1" fmla="val 18000"/>
              <a:gd name="adj2" fmla="val 1933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半闭框 56"/>
          <p:cNvSpPr/>
          <p:nvPr userDrawn="1"/>
        </p:nvSpPr>
        <p:spPr>
          <a:xfrm rot="16200000">
            <a:off x="1018572" y="4323148"/>
            <a:ext cx="914400" cy="914400"/>
          </a:xfrm>
          <a:prstGeom prst="halfFrame">
            <a:avLst>
              <a:gd name="adj1" fmla="val 18000"/>
              <a:gd name="adj2" fmla="val 1933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图片占位符 57"/>
          <p:cNvSpPr>
            <a:spLocks noGrp="1"/>
          </p:cNvSpPr>
          <p:nvPr>
            <p:ph type="pic" sz="quarter" idx="13"/>
          </p:nvPr>
        </p:nvSpPr>
        <p:spPr>
          <a:xfrm>
            <a:off x="1400538" y="1875100"/>
            <a:ext cx="3067291" cy="3750197"/>
          </a:xfrm>
          <a:custGeom>
            <a:avLst/>
            <a:gdLst>
              <a:gd name="connsiteX0" fmla="*/ 0 w 3067291"/>
              <a:gd name="connsiteY0" fmla="*/ 0 h 3750197"/>
              <a:gd name="connsiteX1" fmla="*/ 3067291 w 3067291"/>
              <a:gd name="connsiteY1" fmla="*/ 0 h 3750197"/>
              <a:gd name="connsiteX2" fmla="*/ 3067291 w 3067291"/>
              <a:gd name="connsiteY2" fmla="*/ 3750197 h 3750197"/>
              <a:gd name="connsiteX3" fmla="*/ 0 w 3067291"/>
              <a:gd name="connsiteY3" fmla="*/ 3750197 h 3750197"/>
            </a:gdLst>
            <a:ahLst/>
            <a:cxnLst>
              <a:cxn ang="0">
                <a:pos x="connsiteX0" y="connsiteY0"/>
              </a:cxn>
              <a:cxn ang="0">
                <a:pos x="connsiteX1" y="connsiteY1"/>
              </a:cxn>
              <a:cxn ang="0">
                <a:pos x="connsiteX2" y="connsiteY2"/>
              </a:cxn>
              <a:cxn ang="0">
                <a:pos x="connsiteX3" y="connsiteY3"/>
              </a:cxn>
            </a:cxnLst>
            <a:rect l="l" t="t" r="r" b="b"/>
            <a:pathLst>
              <a:path w="3067291" h="3750197">
                <a:moveTo>
                  <a:pt x="0" y="0"/>
                </a:moveTo>
                <a:lnTo>
                  <a:pt x="3067291" y="0"/>
                </a:lnTo>
                <a:lnTo>
                  <a:pt x="3067291" y="3750197"/>
                </a:lnTo>
                <a:lnTo>
                  <a:pt x="0" y="3750197"/>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5" name="文本占位符 6"/>
          <p:cNvSpPr>
            <a:spLocks noGrp="1"/>
          </p:cNvSpPr>
          <p:nvPr>
            <p:ph type="body" sz="quarter" idx="14"/>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6" name="文本占位符 6"/>
          <p:cNvSpPr>
            <a:spLocks noGrp="1"/>
          </p:cNvSpPr>
          <p:nvPr>
            <p:ph type="body" sz="quarter" idx="15"/>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67" name="文本占位符 6"/>
          <p:cNvSpPr>
            <a:spLocks noGrp="1"/>
          </p:cNvSpPr>
          <p:nvPr>
            <p:ph type="body" sz="quarter" idx="16"/>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8" name="文本占位符 6"/>
          <p:cNvSpPr>
            <a:spLocks noGrp="1"/>
          </p:cNvSpPr>
          <p:nvPr>
            <p:ph type="body" sz="quarter" idx="17"/>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9" name="文本占位符 6"/>
          <p:cNvSpPr>
            <a:spLocks noGrp="1"/>
          </p:cNvSpPr>
          <p:nvPr>
            <p:ph type="body" sz="quarter" idx="18"/>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pic>
        <p:nvPicPr>
          <p:cNvPr id="7"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六个人物介绍页">
    <p:spTree>
      <p:nvGrpSpPr>
        <p:cNvPr id="1" name=""/>
        <p:cNvGrpSpPr/>
        <p:nvPr/>
      </p:nvGrpSpPr>
      <p:grpSpPr>
        <a:xfrm>
          <a:off x="0" y="0"/>
          <a:ext cx="0" cy="0"/>
          <a:chOff x="0" y="0"/>
          <a:chExt cx="0" cy="0"/>
        </a:xfrm>
      </p:grpSpPr>
      <p:sp>
        <p:nvSpPr>
          <p:cNvPr id="63" name="任意多边形: 形状 62"/>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形状 77"/>
          <p:cNvSpPr/>
          <p:nvPr userDrawn="1"/>
        </p:nvSpPr>
        <p:spPr>
          <a:xfrm>
            <a:off x="0" y="4328452"/>
            <a:ext cx="12192000" cy="2529548"/>
          </a:xfrm>
          <a:custGeom>
            <a:avLst/>
            <a:gdLst>
              <a:gd name="connsiteX0" fmla="*/ 6096000 w 12192000"/>
              <a:gd name="connsiteY0" fmla="*/ 0 h 2529548"/>
              <a:gd name="connsiteX1" fmla="*/ 12136682 w 12192000"/>
              <a:gd name="connsiteY1" fmla="*/ 669550 h 2529548"/>
              <a:gd name="connsiteX2" fmla="*/ 12192000 w 12192000"/>
              <a:gd name="connsiteY2" fmla="*/ 686936 h 2529548"/>
              <a:gd name="connsiteX3" fmla="*/ 12192000 w 12192000"/>
              <a:gd name="connsiteY3" fmla="*/ 2529548 h 2529548"/>
              <a:gd name="connsiteX4" fmla="*/ 0 w 12192000"/>
              <a:gd name="connsiteY4" fmla="*/ 2529548 h 2529548"/>
              <a:gd name="connsiteX5" fmla="*/ 0 w 12192000"/>
              <a:gd name="connsiteY5" fmla="*/ 686936 h 2529548"/>
              <a:gd name="connsiteX6" fmla="*/ 55319 w 12192000"/>
              <a:gd name="connsiteY6" fmla="*/ 669550 h 2529548"/>
              <a:gd name="connsiteX7" fmla="*/ 6096000 w 12192000"/>
              <a:gd name="connsiteY7" fmla="*/ 0 h 252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529548">
                <a:moveTo>
                  <a:pt x="6096000" y="0"/>
                </a:moveTo>
                <a:cubicBezTo>
                  <a:pt x="8527935" y="0"/>
                  <a:pt x="10700860" y="260639"/>
                  <a:pt x="12136682" y="669550"/>
                </a:cubicBezTo>
                <a:lnTo>
                  <a:pt x="12192000" y="686936"/>
                </a:lnTo>
                <a:lnTo>
                  <a:pt x="12192000" y="2529548"/>
                </a:lnTo>
                <a:lnTo>
                  <a:pt x="0" y="2529548"/>
                </a:lnTo>
                <a:lnTo>
                  <a:pt x="0" y="686936"/>
                </a:lnTo>
                <a:lnTo>
                  <a:pt x="55319" y="669550"/>
                </a:lnTo>
                <a:cubicBezTo>
                  <a:pt x="1491140" y="260639"/>
                  <a:pt x="3664065" y="0"/>
                  <a:pt x="60960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9" name="平行四边形 78"/>
          <p:cNvSpPr/>
          <p:nvPr userDrawn="1"/>
        </p:nvSpPr>
        <p:spPr>
          <a:xfrm>
            <a:off x="1610623" y="1647185"/>
            <a:ext cx="1216152" cy="1067957"/>
          </a:xfrm>
          <a:prstGeom prst="parallelogram">
            <a:avLst>
              <a:gd name="adj" fmla="val 14287"/>
            </a:avLst>
          </a:prstGeom>
          <a:solidFill>
            <a:schemeClr val="accent2"/>
          </a:solidFill>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599"/>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图片占位符 60"/>
          <p:cNvSpPr>
            <a:spLocks noGrp="1"/>
          </p:cNvSpPr>
          <p:nvPr>
            <p:ph type="pic" sz="quarter" idx="13"/>
          </p:nvPr>
        </p:nvSpPr>
        <p:spPr>
          <a:xfrm>
            <a:off x="585494" y="1760782"/>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80" name="平行四边形 79"/>
          <p:cNvSpPr/>
          <p:nvPr userDrawn="1"/>
        </p:nvSpPr>
        <p:spPr>
          <a:xfrm>
            <a:off x="3233819" y="2789471"/>
            <a:ext cx="1216152" cy="1067957"/>
          </a:xfrm>
          <a:prstGeom prst="parallelogram">
            <a:avLst>
              <a:gd name="adj" fmla="val 14287"/>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图片占位符 63"/>
          <p:cNvSpPr>
            <a:spLocks noGrp="1"/>
          </p:cNvSpPr>
          <p:nvPr>
            <p:ph type="pic" sz="quarter" idx="14"/>
          </p:nvPr>
        </p:nvSpPr>
        <p:spPr>
          <a:xfrm>
            <a:off x="2245489" y="2886437"/>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1" name="平行四边形 80"/>
          <p:cNvSpPr/>
          <p:nvPr userDrawn="1"/>
        </p:nvSpPr>
        <p:spPr>
          <a:xfrm>
            <a:off x="5218234" y="1641752"/>
            <a:ext cx="1216152" cy="1067957"/>
          </a:xfrm>
          <a:prstGeom prst="parallelogram">
            <a:avLst>
              <a:gd name="adj" fmla="val 14287"/>
            </a:avLst>
          </a:prstGeom>
          <a:solidFill>
            <a:schemeClr val="accent2"/>
          </a:solidFill>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图片占位符 66"/>
          <p:cNvSpPr>
            <a:spLocks noGrp="1"/>
          </p:cNvSpPr>
          <p:nvPr>
            <p:ph type="pic" sz="quarter" idx="15"/>
          </p:nvPr>
        </p:nvSpPr>
        <p:spPr>
          <a:xfrm>
            <a:off x="4224759" y="1736203"/>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2" name="平行四边形 81"/>
          <p:cNvSpPr/>
          <p:nvPr userDrawn="1"/>
        </p:nvSpPr>
        <p:spPr>
          <a:xfrm>
            <a:off x="8841110" y="1641752"/>
            <a:ext cx="1216152" cy="1067957"/>
          </a:xfrm>
          <a:prstGeom prst="parallelogram">
            <a:avLst>
              <a:gd name="adj" fmla="val 14287"/>
            </a:avLst>
          </a:prstGeom>
          <a:solidFill>
            <a:schemeClr val="accent2"/>
          </a:solidFill>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图片占位符 72"/>
          <p:cNvSpPr>
            <a:spLocks noGrp="1"/>
          </p:cNvSpPr>
          <p:nvPr>
            <p:ph type="pic" sz="quarter" idx="17"/>
          </p:nvPr>
        </p:nvSpPr>
        <p:spPr>
          <a:xfrm>
            <a:off x="7847634" y="1736203"/>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3" name="平行四边形 82"/>
          <p:cNvSpPr/>
          <p:nvPr userDrawn="1"/>
        </p:nvSpPr>
        <p:spPr>
          <a:xfrm>
            <a:off x="6869684" y="2799631"/>
            <a:ext cx="1216152" cy="1067957"/>
          </a:xfrm>
          <a:prstGeom prst="parallelogram">
            <a:avLst>
              <a:gd name="adj" fmla="val 14287"/>
            </a:avLst>
          </a:prstGeom>
          <a:solidFill>
            <a:schemeClr val="accent2"/>
          </a:solidFill>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图片占位符 69"/>
          <p:cNvSpPr>
            <a:spLocks noGrp="1"/>
          </p:cNvSpPr>
          <p:nvPr>
            <p:ph type="pic" sz="quarter" idx="16"/>
          </p:nvPr>
        </p:nvSpPr>
        <p:spPr>
          <a:xfrm>
            <a:off x="5883798" y="2898011"/>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4" name="平行四边形 83"/>
          <p:cNvSpPr/>
          <p:nvPr userDrawn="1"/>
        </p:nvSpPr>
        <p:spPr>
          <a:xfrm>
            <a:off x="10466581" y="2789471"/>
            <a:ext cx="1216152" cy="1067957"/>
          </a:xfrm>
          <a:prstGeom prst="parallelogram">
            <a:avLst>
              <a:gd name="adj" fmla="val 14287"/>
            </a:avLst>
          </a:prstGeom>
          <a:solidFill>
            <a:schemeClr val="accent2"/>
          </a:solidFill>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图片占位符 75"/>
          <p:cNvSpPr>
            <a:spLocks noGrp="1"/>
          </p:cNvSpPr>
          <p:nvPr>
            <p:ph type="pic" sz="quarter" idx="18"/>
          </p:nvPr>
        </p:nvSpPr>
        <p:spPr>
          <a:xfrm>
            <a:off x="9483524" y="2898012"/>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cxnSp>
        <p:nvCxnSpPr>
          <p:cNvPr id="86" name="直接连接符 85"/>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4" name="文本占位符 6"/>
          <p:cNvSpPr>
            <a:spLocks noGrp="1"/>
          </p:cNvSpPr>
          <p:nvPr>
            <p:ph type="body" sz="quarter" idx="19"/>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5" name="文本占位符 6"/>
          <p:cNvSpPr>
            <a:spLocks noGrp="1"/>
          </p:cNvSpPr>
          <p:nvPr>
            <p:ph type="body" sz="quarter" idx="20"/>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77" name="文本占位符 6"/>
          <p:cNvSpPr>
            <a:spLocks noGrp="1"/>
          </p:cNvSpPr>
          <p:nvPr>
            <p:ph type="body" sz="quarter" idx="21"/>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87" name="文本占位符 6"/>
          <p:cNvSpPr>
            <a:spLocks noGrp="1"/>
          </p:cNvSpPr>
          <p:nvPr>
            <p:ph type="body" sz="quarter" idx="22"/>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88" name="文本占位符 6"/>
          <p:cNvSpPr>
            <a:spLocks noGrp="1"/>
          </p:cNvSpPr>
          <p:nvPr>
            <p:ph type="body" sz="quarter" idx="23"/>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4" name="文本框 3"/>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bg1"/>
                </a:solidFill>
                <a:latin typeface="+mn-ea"/>
                <a:ea typeface="+mn-ea"/>
              </a:rPr>
              <a:t>公</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诚</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勇</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毅 三</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实</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一</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新</a:t>
            </a:r>
            <a:endParaRPr lang="zh-CN" altLang="en-US" sz="1100" spc="300" dirty="0">
              <a:solidFill>
                <a:schemeClr val="bg1"/>
              </a:solidFill>
              <a:latin typeface="+mn-ea"/>
              <a:ea typeface="+mn-ea"/>
            </a:endParaRPr>
          </a:p>
        </p:txBody>
      </p:sp>
      <p:pic>
        <p:nvPicPr>
          <p:cNvPr id="7"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四个人物介绍页">
    <p:spTree>
      <p:nvGrpSpPr>
        <p:cNvPr id="1" name=""/>
        <p:cNvGrpSpPr/>
        <p:nvPr/>
      </p:nvGrpSpPr>
      <p:grpSpPr>
        <a:xfrm>
          <a:off x="0" y="0"/>
          <a:ext cx="0" cy="0"/>
          <a:chOff x="0" y="0"/>
          <a:chExt cx="0" cy="0"/>
        </a:xfrm>
      </p:grpSpPr>
      <p:sp>
        <p:nvSpPr>
          <p:cNvPr id="63" name="任意多边形: 形状 62"/>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6" name="矩形 55"/>
          <p:cNvSpPr/>
          <p:nvPr userDrawn="1"/>
        </p:nvSpPr>
        <p:spPr>
          <a:xfrm>
            <a:off x="0" y="544155"/>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6290"/>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星形: 六角 61"/>
          <p:cNvSpPr/>
          <p:nvPr userDrawn="1"/>
        </p:nvSpPr>
        <p:spPr>
          <a:xfrm>
            <a:off x="1323340" y="2356712"/>
            <a:ext cx="1405000" cy="1405000"/>
          </a:xfrm>
          <a:prstGeom prst="star6">
            <a:avLst>
              <a:gd name="adj" fmla="val 43409"/>
              <a:gd name="hf" fmla="val 115470"/>
            </a:avLst>
          </a:prstGeom>
          <a:solidFill>
            <a:schemeClr val="accent2"/>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星形: 六角 65"/>
          <p:cNvSpPr/>
          <p:nvPr userDrawn="1"/>
        </p:nvSpPr>
        <p:spPr>
          <a:xfrm>
            <a:off x="1323340" y="2116041"/>
            <a:ext cx="1405000" cy="1405000"/>
          </a:xfrm>
          <a:prstGeom prst="star6">
            <a:avLst>
              <a:gd name="adj" fmla="val 43409"/>
              <a:gd name="hf" fmla="val 115470"/>
            </a:avLst>
          </a:prstGeom>
          <a:solidFill>
            <a:schemeClr val="tx2"/>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图片占位符 64"/>
          <p:cNvSpPr>
            <a:spLocks noGrp="1"/>
          </p:cNvSpPr>
          <p:nvPr>
            <p:ph type="pic" sz="quarter" idx="13"/>
          </p:nvPr>
        </p:nvSpPr>
        <p:spPr>
          <a:xfrm>
            <a:off x="1323340"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dirty="0"/>
          </a:p>
        </p:txBody>
      </p:sp>
      <p:sp>
        <p:nvSpPr>
          <p:cNvPr id="76" name="星形: 六角 75"/>
          <p:cNvSpPr/>
          <p:nvPr userDrawn="1"/>
        </p:nvSpPr>
        <p:spPr>
          <a:xfrm>
            <a:off x="4005580" y="2356712"/>
            <a:ext cx="1405000" cy="1405000"/>
          </a:xfrm>
          <a:prstGeom prst="star6">
            <a:avLst>
              <a:gd name="adj" fmla="val 43409"/>
              <a:gd name="hf" fmla="val 115470"/>
            </a:avLst>
          </a:prstGeom>
          <a:solidFill>
            <a:schemeClr val="accent2"/>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星形: 六角 76"/>
          <p:cNvSpPr/>
          <p:nvPr userDrawn="1"/>
        </p:nvSpPr>
        <p:spPr>
          <a:xfrm>
            <a:off x="4005580" y="2116041"/>
            <a:ext cx="1405000" cy="1405000"/>
          </a:xfrm>
          <a:prstGeom prst="star6">
            <a:avLst>
              <a:gd name="adj" fmla="val 43409"/>
              <a:gd name="hf" fmla="val 115470"/>
            </a:avLst>
          </a:prstGeom>
          <a:solidFill>
            <a:schemeClr val="tx2"/>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图片占位符 77"/>
          <p:cNvSpPr>
            <a:spLocks noGrp="1"/>
          </p:cNvSpPr>
          <p:nvPr>
            <p:ph type="pic" sz="quarter" idx="14"/>
          </p:nvPr>
        </p:nvSpPr>
        <p:spPr>
          <a:xfrm>
            <a:off x="4005580"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79" name="星形: 六角 78"/>
          <p:cNvSpPr/>
          <p:nvPr userDrawn="1"/>
        </p:nvSpPr>
        <p:spPr>
          <a:xfrm>
            <a:off x="6684326" y="2356712"/>
            <a:ext cx="1405000" cy="1405000"/>
          </a:xfrm>
          <a:prstGeom prst="star6">
            <a:avLst>
              <a:gd name="adj" fmla="val 43409"/>
              <a:gd name="hf" fmla="val 115470"/>
            </a:avLst>
          </a:prstGeom>
          <a:solidFill>
            <a:schemeClr val="accent2"/>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星形: 六角 79"/>
          <p:cNvSpPr/>
          <p:nvPr userDrawn="1"/>
        </p:nvSpPr>
        <p:spPr>
          <a:xfrm>
            <a:off x="6684326" y="2116041"/>
            <a:ext cx="1405000" cy="1405000"/>
          </a:xfrm>
          <a:prstGeom prst="star6">
            <a:avLst>
              <a:gd name="adj" fmla="val 43409"/>
              <a:gd name="hf" fmla="val 115470"/>
            </a:avLst>
          </a:prstGeom>
          <a:solidFill>
            <a:schemeClr val="tx2"/>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图片占位符 80"/>
          <p:cNvSpPr>
            <a:spLocks noGrp="1"/>
          </p:cNvSpPr>
          <p:nvPr>
            <p:ph type="pic" sz="quarter" idx="15"/>
          </p:nvPr>
        </p:nvSpPr>
        <p:spPr>
          <a:xfrm>
            <a:off x="6684326"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2" name="星形: 六角 81"/>
          <p:cNvSpPr/>
          <p:nvPr userDrawn="1"/>
        </p:nvSpPr>
        <p:spPr>
          <a:xfrm>
            <a:off x="9359578" y="2356712"/>
            <a:ext cx="1405000" cy="1405000"/>
          </a:xfrm>
          <a:prstGeom prst="star6">
            <a:avLst>
              <a:gd name="adj" fmla="val 43409"/>
              <a:gd name="hf" fmla="val 115470"/>
            </a:avLst>
          </a:prstGeom>
          <a:solidFill>
            <a:schemeClr val="accent2"/>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星形: 六角 82"/>
          <p:cNvSpPr/>
          <p:nvPr userDrawn="1"/>
        </p:nvSpPr>
        <p:spPr>
          <a:xfrm>
            <a:off x="9359578" y="2116041"/>
            <a:ext cx="1405000" cy="1405000"/>
          </a:xfrm>
          <a:prstGeom prst="star6">
            <a:avLst>
              <a:gd name="adj" fmla="val 43409"/>
              <a:gd name="hf" fmla="val 115470"/>
            </a:avLst>
          </a:prstGeom>
          <a:solidFill>
            <a:schemeClr val="tx2"/>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图片占位符 83"/>
          <p:cNvSpPr>
            <a:spLocks noGrp="1"/>
          </p:cNvSpPr>
          <p:nvPr>
            <p:ph type="pic" sz="quarter" idx="16"/>
          </p:nvPr>
        </p:nvSpPr>
        <p:spPr>
          <a:xfrm>
            <a:off x="9359578"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1" name="文本占位符 6"/>
          <p:cNvSpPr>
            <a:spLocks noGrp="1"/>
          </p:cNvSpPr>
          <p:nvPr>
            <p:ph type="body" sz="quarter" idx="17"/>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2" name="文本占位符 6"/>
          <p:cNvSpPr>
            <a:spLocks noGrp="1"/>
          </p:cNvSpPr>
          <p:nvPr>
            <p:ph type="body" sz="quarter" idx="18"/>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73" name="文本占位符 6"/>
          <p:cNvSpPr>
            <a:spLocks noGrp="1"/>
          </p:cNvSpPr>
          <p:nvPr>
            <p:ph type="body" sz="quarter" idx="19"/>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4" name="文本占位符 6"/>
          <p:cNvSpPr>
            <a:spLocks noGrp="1"/>
          </p:cNvSpPr>
          <p:nvPr>
            <p:ph type="body" sz="quarter" idx="20"/>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5" name="文本占位符 6"/>
          <p:cNvSpPr>
            <a:spLocks noGrp="1"/>
          </p:cNvSpPr>
          <p:nvPr>
            <p:ph type="body" sz="quarter" idx="21"/>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pic>
        <p:nvPicPr>
          <p:cNvPr id="7"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三个人物介绍页">
    <p:spTree>
      <p:nvGrpSpPr>
        <p:cNvPr id="1" name=""/>
        <p:cNvGrpSpPr/>
        <p:nvPr/>
      </p:nvGrpSpPr>
      <p:grpSpPr>
        <a:xfrm>
          <a:off x="0" y="0"/>
          <a:ext cx="0" cy="0"/>
          <a:chOff x="0" y="0"/>
          <a:chExt cx="0" cy="0"/>
        </a:xfrm>
      </p:grpSpPr>
      <p:sp>
        <p:nvSpPr>
          <p:cNvPr id="63" name="任意多边形: 形状 62"/>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328" y="543599"/>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328"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a:off x="694481" y="2362754"/>
            <a:ext cx="3704317" cy="3521527"/>
            <a:chOff x="694481" y="2536373"/>
            <a:chExt cx="3704317" cy="3521527"/>
          </a:xfrm>
        </p:grpSpPr>
        <p:sp>
          <p:nvSpPr>
            <p:cNvPr id="58" name="平行四边形 57"/>
            <p:cNvSpPr/>
            <p:nvPr/>
          </p:nvSpPr>
          <p:spPr>
            <a:xfrm flipH="1">
              <a:off x="1620593" y="2536373"/>
              <a:ext cx="2778205" cy="3227817"/>
            </a:xfrm>
            <a:prstGeom prst="parallelogram">
              <a:avLst>
                <a:gd name="adj" fmla="val 29873"/>
              </a:avLst>
            </a:prstGeom>
            <a:solidFill>
              <a:srgbClr val="0015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平行四边形 58"/>
            <p:cNvSpPr/>
            <p:nvPr/>
          </p:nvSpPr>
          <p:spPr>
            <a:xfrm>
              <a:off x="694481" y="2536373"/>
              <a:ext cx="2882095" cy="3521527"/>
            </a:xfrm>
            <a:prstGeom prst="parallelogram">
              <a:avLst>
                <a:gd name="adj" fmla="val 2987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a:off x="4232027" y="2362754"/>
            <a:ext cx="3704317" cy="3521527"/>
            <a:chOff x="694481" y="2536373"/>
            <a:chExt cx="3704317" cy="3521527"/>
          </a:xfrm>
        </p:grpSpPr>
        <p:sp>
          <p:nvSpPr>
            <p:cNvPr id="64" name="平行四边形 63"/>
            <p:cNvSpPr/>
            <p:nvPr/>
          </p:nvSpPr>
          <p:spPr>
            <a:xfrm flipH="1">
              <a:off x="1620593" y="2536373"/>
              <a:ext cx="2778205" cy="3227817"/>
            </a:xfrm>
            <a:prstGeom prst="parallelogram">
              <a:avLst>
                <a:gd name="adj" fmla="val 29873"/>
              </a:avLst>
            </a:prstGeom>
            <a:solidFill>
              <a:srgbClr val="0015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平行四边形 64"/>
            <p:cNvSpPr/>
            <p:nvPr/>
          </p:nvSpPr>
          <p:spPr>
            <a:xfrm>
              <a:off x="694481" y="2536373"/>
              <a:ext cx="2882095" cy="3521527"/>
            </a:xfrm>
            <a:prstGeom prst="parallelogram">
              <a:avLst>
                <a:gd name="adj" fmla="val 2987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p:cNvGrpSpPr/>
          <p:nvPr/>
        </p:nvGrpSpPr>
        <p:grpSpPr>
          <a:xfrm>
            <a:off x="7769574" y="2362754"/>
            <a:ext cx="3704317" cy="3521527"/>
            <a:chOff x="694481" y="2536373"/>
            <a:chExt cx="3704317" cy="3521527"/>
          </a:xfrm>
        </p:grpSpPr>
        <p:sp>
          <p:nvSpPr>
            <p:cNvPr id="69" name="平行四边形 68"/>
            <p:cNvSpPr/>
            <p:nvPr/>
          </p:nvSpPr>
          <p:spPr>
            <a:xfrm flipH="1">
              <a:off x="1620593" y="2536373"/>
              <a:ext cx="2778205" cy="3227817"/>
            </a:xfrm>
            <a:prstGeom prst="parallelogram">
              <a:avLst>
                <a:gd name="adj" fmla="val 29873"/>
              </a:avLst>
            </a:prstGeom>
            <a:solidFill>
              <a:srgbClr val="0015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平行四边形 69"/>
            <p:cNvSpPr/>
            <p:nvPr/>
          </p:nvSpPr>
          <p:spPr>
            <a:xfrm>
              <a:off x="694481" y="2536373"/>
              <a:ext cx="2882095" cy="3521527"/>
            </a:xfrm>
            <a:prstGeom prst="parallelogram">
              <a:avLst>
                <a:gd name="adj" fmla="val 2987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图片占位符 70"/>
          <p:cNvSpPr>
            <a:spLocks noGrp="1"/>
          </p:cNvSpPr>
          <p:nvPr>
            <p:ph type="pic" sz="quarter" idx="13"/>
          </p:nvPr>
        </p:nvSpPr>
        <p:spPr>
          <a:xfrm>
            <a:off x="1313352" y="1790881"/>
            <a:ext cx="2304457" cy="1812097"/>
          </a:xfrm>
          <a:custGeom>
            <a:avLst/>
            <a:gdLst>
              <a:gd name="connsiteX0" fmla="*/ 434287 w 2304457"/>
              <a:gd name="connsiteY0" fmla="*/ 0 h 1812097"/>
              <a:gd name="connsiteX1" fmla="*/ 2304457 w 2304457"/>
              <a:gd name="connsiteY1" fmla="*/ 0 h 1812097"/>
              <a:gd name="connsiteX2" fmla="*/ 2304457 w 2304457"/>
              <a:gd name="connsiteY2" fmla="*/ 44709 h 1812097"/>
              <a:gd name="connsiteX3" fmla="*/ 1880885 w 2304457"/>
              <a:gd name="connsiteY3" fmla="*/ 1812097 h 1812097"/>
              <a:gd name="connsiteX4" fmla="*/ 0 w 2304457"/>
              <a:gd name="connsiteY4" fmla="*/ 1812097 h 181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57" h="1812097">
                <a:moveTo>
                  <a:pt x="434287" y="0"/>
                </a:moveTo>
                <a:lnTo>
                  <a:pt x="2304457" y="0"/>
                </a:lnTo>
                <a:lnTo>
                  <a:pt x="2304457" y="44709"/>
                </a:lnTo>
                <a:lnTo>
                  <a:pt x="1880885" y="1812097"/>
                </a:lnTo>
                <a:lnTo>
                  <a:pt x="0" y="1812097"/>
                </a:lnTo>
                <a:close/>
              </a:path>
            </a:pathLst>
          </a:custGeom>
          <a:ln w="38100">
            <a:solidFill>
              <a:schemeClr val="bg1"/>
            </a:solidFill>
          </a:ln>
          <a:effectLst>
            <a:outerShdw blurRad="190500" sx="102000" sy="102000" algn="ctr" rotWithShape="0">
              <a:prstClr val="black">
                <a:alpha val="20000"/>
              </a:prstClr>
            </a:outerShdw>
          </a:effectLst>
        </p:spPr>
        <p:txBody>
          <a:bodyPr wrap="square">
            <a:noAutofit/>
          </a:bodyPr>
          <a:lstStyle/>
          <a:p>
            <a:endParaRPr lang="zh-CN" altLang="en-US"/>
          </a:p>
        </p:txBody>
      </p:sp>
      <p:sp>
        <p:nvSpPr>
          <p:cNvPr id="72" name="图片占位符 71"/>
          <p:cNvSpPr>
            <a:spLocks noGrp="1"/>
          </p:cNvSpPr>
          <p:nvPr>
            <p:ph type="pic" sz="quarter" idx="14"/>
          </p:nvPr>
        </p:nvSpPr>
        <p:spPr>
          <a:xfrm>
            <a:off x="8386420" y="1790881"/>
            <a:ext cx="2304457" cy="1812097"/>
          </a:xfrm>
          <a:custGeom>
            <a:avLst/>
            <a:gdLst>
              <a:gd name="connsiteX0" fmla="*/ 434287 w 2304457"/>
              <a:gd name="connsiteY0" fmla="*/ 0 h 1812097"/>
              <a:gd name="connsiteX1" fmla="*/ 2304457 w 2304457"/>
              <a:gd name="connsiteY1" fmla="*/ 0 h 1812097"/>
              <a:gd name="connsiteX2" fmla="*/ 2304457 w 2304457"/>
              <a:gd name="connsiteY2" fmla="*/ 44709 h 1812097"/>
              <a:gd name="connsiteX3" fmla="*/ 1880885 w 2304457"/>
              <a:gd name="connsiteY3" fmla="*/ 1812097 h 1812097"/>
              <a:gd name="connsiteX4" fmla="*/ 0 w 2304457"/>
              <a:gd name="connsiteY4" fmla="*/ 1812097 h 181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57" h="1812097">
                <a:moveTo>
                  <a:pt x="434287" y="0"/>
                </a:moveTo>
                <a:lnTo>
                  <a:pt x="2304457" y="0"/>
                </a:lnTo>
                <a:lnTo>
                  <a:pt x="2304457" y="44709"/>
                </a:lnTo>
                <a:lnTo>
                  <a:pt x="1880885" y="1812097"/>
                </a:lnTo>
                <a:lnTo>
                  <a:pt x="0" y="1812097"/>
                </a:lnTo>
                <a:close/>
              </a:path>
            </a:pathLst>
          </a:custGeom>
          <a:ln w="38100">
            <a:solidFill>
              <a:schemeClr val="bg1"/>
            </a:solidFill>
          </a:ln>
          <a:effectLst>
            <a:outerShdw blurRad="190500" sx="102000" sy="102000" algn="ctr" rotWithShape="0">
              <a:prstClr val="black">
                <a:alpha val="20000"/>
              </a:prstClr>
            </a:outerShdw>
          </a:effectLst>
        </p:spPr>
        <p:txBody>
          <a:bodyPr wrap="square">
            <a:noAutofit/>
          </a:bodyPr>
          <a:lstStyle/>
          <a:p>
            <a:endParaRPr lang="zh-CN" altLang="en-US"/>
          </a:p>
        </p:txBody>
      </p:sp>
      <p:sp>
        <p:nvSpPr>
          <p:cNvPr id="73" name="图片占位符 72"/>
          <p:cNvSpPr>
            <a:spLocks noGrp="1"/>
          </p:cNvSpPr>
          <p:nvPr>
            <p:ph type="pic" sz="quarter" idx="15"/>
          </p:nvPr>
        </p:nvSpPr>
        <p:spPr>
          <a:xfrm>
            <a:off x="4849886" y="1790881"/>
            <a:ext cx="2304457" cy="1812097"/>
          </a:xfrm>
          <a:custGeom>
            <a:avLst/>
            <a:gdLst>
              <a:gd name="connsiteX0" fmla="*/ 434287 w 2304457"/>
              <a:gd name="connsiteY0" fmla="*/ 0 h 1812097"/>
              <a:gd name="connsiteX1" fmla="*/ 2304457 w 2304457"/>
              <a:gd name="connsiteY1" fmla="*/ 0 h 1812097"/>
              <a:gd name="connsiteX2" fmla="*/ 2304457 w 2304457"/>
              <a:gd name="connsiteY2" fmla="*/ 44709 h 1812097"/>
              <a:gd name="connsiteX3" fmla="*/ 1880885 w 2304457"/>
              <a:gd name="connsiteY3" fmla="*/ 1812097 h 1812097"/>
              <a:gd name="connsiteX4" fmla="*/ 0 w 2304457"/>
              <a:gd name="connsiteY4" fmla="*/ 1812097 h 181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57" h="1812097">
                <a:moveTo>
                  <a:pt x="434287" y="0"/>
                </a:moveTo>
                <a:lnTo>
                  <a:pt x="2304457" y="0"/>
                </a:lnTo>
                <a:lnTo>
                  <a:pt x="2304457" y="44709"/>
                </a:lnTo>
                <a:lnTo>
                  <a:pt x="1880885" y="1812097"/>
                </a:lnTo>
                <a:lnTo>
                  <a:pt x="0" y="1812097"/>
                </a:lnTo>
                <a:close/>
              </a:path>
            </a:pathLst>
          </a:custGeom>
          <a:ln w="38100">
            <a:solidFill>
              <a:schemeClr val="bg1"/>
            </a:solidFill>
          </a:ln>
          <a:effectLst>
            <a:outerShdw blurRad="190500" sx="102000" sy="102000" algn="ctr" rotWithShape="0">
              <a:prstClr val="black">
                <a:alpha val="20000"/>
              </a:prstClr>
            </a:outerShdw>
          </a:effectLst>
        </p:spPr>
        <p:txBody>
          <a:bodyPr wrap="square">
            <a:noAutofit/>
          </a:bodyPr>
          <a:lstStyle/>
          <a:p>
            <a:endParaRPr lang="zh-CN" altLang="en-US"/>
          </a:p>
        </p:txBody>
      </p:sp>
      <p:cxnSp>
        <p:nvCxnSpPr>
          <p:cNvPr id="74" name="直接连接符 73"/>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8" name="文本占位符 6"/>
          <p:cNvSpPr>
            <a:spLocks noGrp="1"/>
          </p:cNvSpPr>
          <p:nvPr>
            <p:ph type="body" sz="quarter" idx="16"/>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9" name="文本占位符 6"/>
          <p:cNvSpPr>
            <a:spLocks noGrp="1"/>
          </p:cNvSpPr>
          <p:nvPr>
            <p:ph type="body" sz="quarter" idx="17"/>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80" name="文本占位符 6"/>
          <p:cNvSpPr>
            <a:spLocks noGrp="1"/>
          </p:cNvSpPr>
          <p:nvPr>
            <p:ph type="body" sz="quarter" idx="18"/>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81" name="文本占位符 6"/>
          <p:cNvSpPr>
            <a:spLocks noGrp="1"/>
          </p:cNvSpPr>
          <p:nvPr>
            <p:ph type="body" sz="quarter" idx="19"/>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82" name="文本占位符 6"/>
          <p:cNvSpPr>
            <a:spLocks noGrp="1"/>
          </p:cNvSpPr>
          <p:nvPr>
            <p:ph type="body" sz="quarter" idx="20"/>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两个人物介绍页">
    <p:spTree>
      <p:nvGrpSpPr>
        <p:cNvPr id="1" name=""/>
        <p:cNvGrpSpPr/>
        <p:nvPr/>
      </p:nvGrpSpPr>
      <p:grpSpPr>
        <a:xfrm>
          <a:off x="0" y="0"/>
          <a:ext cx="0" cy="0"/>
          <a:chOff x="0" y="0"/>
          <a:chExt cx="0" cy="0"/>
        </a:xfrm>
      </p:grpSpPr>
      <p:sp>
        <p:nvSpPr>
          <p:cNvPr id="63" name="任意多边形: 形状 62"/>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35163"/>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54772"/>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1321835" y="4726023"/>
            <a:ext cx="9523643" cy="1400498"/>
          </a:xfrm>
          <a:prstGeom prst="rect">
            <a:avLst/>
          </a:prstGeom>
          <a:solidFill>
            <a:schemeClr val="tx2"/>
          </a:solidFill>
          <a:ln>
            <a:noFill/>
          </a:ln>
          <a:effectLst>
            <a:outerShdw blurRad="457200" dist="38100" dir="5400000" algn="t"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p:cNvSpPr/>
          <p:nvPr userDrawn="1"/>
        </p:nvSpPr>
        <p:spPr>
          <a:xfrm flipH="1">
            <a:off x="1321835" y="1813592"/>
            <a:ext cx="9548330" cy="4155455"/>
          </a:xfrm>
          <a:custGeom>
            <a:avLst/>
            <a:gdLst>
              <a:gd name="connsiteX0" fmla="*/ 5551166 w 9548330"/>
              <a:gd name="connsiteY0" fmla="*/ 0 h 4155455"/>
              <a:gd name="connsiteX1" fmla="*/ 2527283 w 9548330"/>
              <a:gd name="connsiteY1" fmla="*/ 0 h 4155455"/>
              <a:gd name="connsiteX2" fmla="*/ 2527284 w 9548330"/>
              <a:gd name="connsiteY2" fmla="*/ 1 h 4155455"/>
              <a:gd name="connsiteX3" fmla="*/ 0 w 9548330"/>
              <a:gd name="connsiteY3" fmla="*/ 1 h 4155455"/>
              <a:gd name="connsiteX4" fmla="*/ 0 w 9548330"/>
              <a:gd name="connsiteY4" fmla="*/ 602362 h 4155455"/>
              <a:gd name="connsiteX5" fmla="*/ 0 w 9548330"/>
              <a:gd name="connsiteY5" fmla="*/ 1269230 h 4155455"/>
              <a:gd name="connsiteX6" fmla="*/ 0 w 9548330"/>
              <a:gd name="connsiteY6" fmla="*/ 4155455 h 4155455"/>
              <a:gd name="connsiteX7" fmla="*/ 9548330 w 9548330"/>
              <a:gd name="connsiteY7" fmla="*/ 4155455 h 4155455"/>
              <a:gd name="connsiteX8" fmla="*/ 9548330 w 9548330"/>
              <a:gd name="connsiteY8" fmla="*/ 602362 h 4155455"/>
              <a:gd name="connsiteX9" fmla="*/ 5930503 w 9548330"/>
              <a:gd name="connsiteY9" fmla="*/ 602362 h 415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48330" h="4155455">
                <a:moveTo>
                  <a:pt x="5551166" y="0"/>
                </a:moveTo>
                <a:lnTo>
                  <a:pt x="2527283" y="0"/>
                </a:lnTo>
                <a:lnTo>
                  <a:pt x="2527284" y="1"/>
                </a:lnTo>
                <a:lnTo>
                  <a:pt x="0" y="1"/>
                </a:lnTo>
                <a:lnTo>
                  <a:pt x="0" y="602362"/>
                </a:lnTo>
                <a:lnTo>
                  <a:pt x="0" y="1269230"/>
                </a:lnTo>
                <a:lnTo>
                  <a:pt x="0" y="4155455"/>
                </a:lnTo>
                <a:lnTo>
                  <a:pt x="9548330" y="4155455"/>
                </a:lnTo>
                <a:lnTo>
                  <a:pt x="9548330" y="602362"/>
                </a:lnTo>
                <a:lnTo>
                  <a:pt x="5930503" y="602362"/>
                </a:lnTo>
                <a:close/>
              </a:path>
            </a:pathLst>
          </a:custGeom>
          <a:solidFill>
            <a:schemeClr val="accent2"/>
          </a:solidFill>
          <a:ln>
            <a:noFill/>
          </a:ln>
          <a:effectLst>
            <a:outerShdw blurRad="673100" dist="381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1" name="文本占位符 6"/>
          <p:cNvSpPr>
            <a:spLocks noGrp="1"/>
          </p:cNvSpPr>
          <p:nvPr>
            <p:ph type="body" sz="quarter" idx="14"/>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2" name="文本占位符 6"/>
          <p:cNvSpPr>
            <a:spLocks noGrp="1"/>
          </p:cNvSpPr>
          <p:nvPr>
            <p:ph type="body" sz="quarter" idx="15"/>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64" name="文本占位符 6"/>
          <p:cNvSpPr>
            <a:spLocks noGrp="1"/>
          </p:cNvSpPr>
          <p:nvPr>
            <p:ph type="body" sz="quarter" idx="16"/>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5" name="文本占位符 6"/>
          <p:cNvSpPr>
            <a:spLocks noGrp="1"/>
          </p:cNvSpPr>
          <p:nvPr>
            <p:ph type="body" sz="quarter" idx="17"/>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6" name="文本占位符 6"/>
          <p:cNvSpPr>
            <a:spLocks noGrp="1"/>
          </p:cNvSpPr>
          <p:nvPr>
            <p:ph type="body" sz="quarter" idx="18"/>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 name="图片占位符 6"/>
          <p:cNvSpPr>
            <a:spLocks noGrp="1"/>
          </p:cNvSpPr>
          <p:nvPr>
            <p:ph type="pic" sz="quarter" idx="13"/>
          </p:nvPr>
        </p:nvSpPr>
        <p:spPr>
          <a:xfrm>
            <a:off x="1545866" y="1469524"/>
            <a:ext cx="3129322" cy="4499476"/>
          </a:xfrm>
          <a:ln w="44450">
            <a:solidFill>
              <a:schemeClr val="bg1"/>
            </a:solidFill>
          </a:ln>
          <a:effectLst>
            <a:outerShdw blurRad="63500" sx="102000" sy="102000" algn="ctr" rotWithShape="0">
              <a:prstClr val="black">
                <a:alpha val="20000"/>
              </a:prstClr>
            </a:outerShdw>
          </a:effectLst>
        </p:spPr>
        <p:txBody>
          <a:bodyPr/>
          <a:lstStyle/>
          <a:p>
            <a:endParaRPr lang="zh-CN" altLang="en-US"/>
          </a:p>
        </p:txBody>
      </p:sp>
      <p:pic>
        <p:nvPicPr>
          <p:cNvPr id="8" name="图片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空白">
    <p:spTree>
      <p:nvGrpSpPr>
        <p:cNvPr id="1" name=""/>
        <p:cNvGrpSpPr/>
        <p:nvPr/>
      </p:nvGrpSpPr>
      <p:grpSpPr>
        <a:xfrm>
          <a:off x="0" y="0"/>
          <a:ext cx="0" cy="0"/>
          <a:chOff x="0" y="0"/>
          <a:chExt cx="0" cy="0"/>
        </a:xfrm>
      </p:grpSpPr>
      <p:sp>
        <p:nvSpPr>
          <p:cNvPr id="63" name="任意多边形: 形状 62"/>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30434"/>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37017"/>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p:cNvCxnSpPr/>
          <p:nvPr userDrawn="1"/>
        </p:nvCxnSpPr>
        <p:spPr>
          <a:xfrm>
            <a:off x="3516086" y="1840738"/>
            <a:ext cx="7837714"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userDrawn="1"/>
        </p:nvCxnSpPr>
        <p:spPr>
          <a:xfrm>
            <a:off x="11335512" y="1840738"/>
            <a:ext cx="0" cy="1588262"/>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userDrawn="1"/>
        </p:nvCxnSpPr>
        <p:spPr>
          <a:xfrm>
            <a:off x="3537858" y="1840738"/>
            <a:ext cx="0" cy="1588262"/>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userDrawn="1"/>
        </p:nvCxnSpPr>
        <p:spPr>
          <a:xfrm flipH="1">
            <a:off x="838200" y="4211054"/>
            <a:ext cx="7837714"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userDrawn="1"/>
        </p:nvCxnSpPr>
        <p:spPr>
          <a:xfrm flipH="1">
            <a:off x="856488" y="4211054"/>
            <a:ext cx="0" cy="1588262"/>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userDrawn="1"/>
        </p:nvCxnSpPr>
        <p:spPr>
          <a:xfrm flipH="1">
            <a:off x="8654142" y="4211054"/>
            <a:ext cx="0" cy="1588262"/>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图片占位符 6"/>
          <p:cNvSpPr>
            <a:spLocks noGrp="1"/>
          </p:cNvSpPr>
          <p:nvPr>
            <p:ph type="pic" sz="quarter" idx="13"/>
          </p:nvPr>
        </p:nvSpPr>
        <p:spPr>
          <a:xfrm>
            <a:off x="1079635" y="3718568"/>
            <a:ext cx="1652189" cy="2439977"/>
          </a:xfrm>
          <a:ln w="44450">
            <a:solidFill>
              <a:schemeClr val="bg1"/>
            </a:solidFill>
          </a:ln>
          <a:effectLst>
            <a:outerShdw blurRad="63500" sx="102000" sy="102000" algn="ctr" rotWithShape="0">
              <a:prstClr val="black">
                <a:alpha val="20000"/>
              </a:prstClr>
            </a:outerShdw>
          </a:effectLst>
        </p:spPr>
        <p:txBody>
          <a:bodyPr/>
          <a:lstStyle/>
          <a:p>
            <a:endParaRPr lang="zh-CN" altLang="en-US"/>
          </a:p>
        </p:txBody>
      </p:sp>
      <p:sp>
        <p:nvSpPr>
          <p:cNvPr id="66" name="图片占位符 6"/>
          <p:cNvSpPr>
            <a:spLocks noGrp="1"/>
          </p:cNvSpPr>
          <p:nvPr>
            <p:ph type="pic" sz="quarter" idx="14"/>
          </p:nvPr>
        </p:nvSpPr>
        <p:spPr>
          <a:xfrm>
            <a:off x="9469319" y="1348252"/>
            <a:ext cx="1652189" cy="2439977"/>
          </a:xfrm>
          <a:ln w="44450">
            <a:solidFill>
              <a:schemeClr val="bg1"/>
            </a:solidFill>
          </a:ln>
          <a:effectLst>
            <a:outerShdw blurRad="63500" sx="102000" sy="102000" algn="ctr" rotWithShape="0">
              <a:prstClr val="black">
                <a:alpha val="20000"/>
              </a:prstClr>
            </a:outerShdw>
          </a:effectLst>
        </p:spPr>
        <p:txBody>
          <a:bodyPr/>
          <a:lstStyle/>
          <a:p>
            <a:endParaRPr lang="zh-CN" altLang="en-US"/>
          </a:p>
        </p:txBody>
      </p:sp>
      <p:sp>
        <p:nvSpPr>
          <p:cNvPr id="70" name="文本占位符 6"/>
          <p:cNvSpPr>
            <a:spLocks noGrp="1"/>
          </p:cNvSpPr>
          <p:nvPr>
            <p:ph type="body" sz="quarter" idx="15"/>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1" name="文本占位符 6"/>
          <p:cNvSpPr>
            <a:spLocks noGrp="1"/>
          </p:cNvSpPr>
          <p:nvPr>
            <p:ph type="body" sz="quarter" idx="16"/>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72" name="文本占位符 6"/>
          <p:cNvSpPr>
            <a:spLocks noGrp="1"/>
          </p:cNvSpPr>
          <p:nvPr>
            <p:ph type="body" sz="quarter" idx="17"/>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3" name="文本占位符 6"/>
          <p:cNvSpPr>
            <a:spLocks noGrp="1"/>
          </p:cNvSpPr>
          <p:nvPr>
            <p:ph type="body" sz="quarter" idx="18"/>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4" name="文本占位符 6"/>
          <p:cNvSpPr>
            <a:spLocks noGrp="1"/>
          </p:cNvSpPr>
          <p:nvPr>
            <p:ph type="body" sz="quarter" idx="19"/>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空白">
    <p:spTree>
      <p:nvGrpSpPr>
        <p:cNvPr id="1" name=""/>
        <p:cNvGrpSpPr/>
        <p:nvPr/>
      </p:nvGrpSpPr>
      <p:grpSpPr>
        <a:xfrm>
          <a:off x="0" y="0"/>
          <a:ext cx="0" cy="0"/>
          <a:chOff x="0" y="0"/>
          <a:chExt cx="0" cy="0"/>
        </a:xfrm>
      </p:grpSpPr>
      <p:sp>
        <p:nvSpPr>
          <p:cNvPr id="66" name="任意多边形: 形状 65"/>
          <p:cNvSpPr/>
          <p:nvPr userDrawn="1"/>
        </p:nvSpPr>
        <p:spPr>
          <a:xfrm>
            <a:off x="5807405" y="1"/>
            <a:ext cx="2128198" cy="544010"/>
          </a:xfrm>
          <a:custGeom>
            <a:avLst/>
            <a:gdLst>
              <a:gd name="connsiteX0" fmla="*/ 0 w 2128198"/>
              <a:gd name="connsiteY0" fmla="*/ 0 h 544010"/>
              <a:gd name="connsiteX1" fmla="*/ 1 w 2128198"/>
              <a:gd name="connsiteY1" fmla="*/ 0 h 544010"/>
              <a:gd name="connsiteX2" fmla="*/ 2128198 w 2128198"/>
              <a:gd name="connsiteY2" fmla="*/ 0 h 544010"/>
              <a:gd name="connsiteX3" fmla="*/ 2128198 w 2128198"/>
              <a:gd name="connsiteY3" fmla="*/ 544010 h 544010"/>
              <a:gd name="connsiteX4" fmla="*/ 1 w 2128198"/>
              <a:gd name="connsiteY4" fmla="*/ 544010 h 544010"/>
              <a:gd name="connsiteX5" fmla="*/ 0 w 2128198"/>
              <a:gd name="connsiteY5" fmla="*/ 544010 h 544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8198" h="544010">
                <a:moveTo>
                  <a:pt x="0" y="0"/>
                </a:moveTo>
                <a:lnTo>
                  <a:pt x="1" y="0"/>
                </a:lnTo>
                <a:lnTo>
                  <a:pt x="2128198" y="0"/>
                </a:lnTo>
                <a:lnTo>
                  <a:pt x="2128198" y="544010"/>
                </a:lnTo>
                <a:lnTo>
                  <a:pt x="1"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37433"/>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占位符 6"/>
          <p:cNvSpPr>
            <a:spLocks noGrp="1"/>
          </p:cNvSpPr>
          <p:nvPr>
            <p:ph type="body" sz="quarter" idx="13"/>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5" name="文本占位符 6"/>
          <p:cNvSpPr>
            <a:spLocks noGrp="1"/>
          </p:cNvSpPr>
          <p:nvPr>
            <p:ph type="body" sz="quarter" idx="14"/>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7" name="文本占位符 6"/>
          <p:cNvSpPr>
            <a:spLocks noGrp="1"/>
          </p:cNvSpPr>
          <p:nvPr>
            <p:ph type="body" sz="quarter" idx="15"/>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8" name="文本占位符 6"/>
          <p:cNvSpPr>
            <a:spLocks noGrp="1"/>
          </p:cNvSpPr>
          <p:nvPr>
            <p:ph type="body" sz="quarter" idx="16"/>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9" name="文本占位符 6"/>
          <p:cNvSpPr>
            <a:spLocks noGrp="1"/>
          </p:cNvSpPr>
          <p:nvPr>
            <p:ph type="body" sz="quarter" idx="17"/>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空白">
    <p:spTree>
      <p:nvGrpSpPr>
        <p:cNvPr id="1" name=""/>
        <p:cNvGrpSpPr/>
        <p:nvPr/>
      </p:nvGrpSpPr>
      <p:grpSpPr>
        <a:xfrm>
          <a:off x="0" y="0"/>
          <a:ext cx="0" cy="0"/>
          <a:chOff x="0" y="0"/>
          <a:chExt cx="0" cy="0"/>
        </a:xfrm>
      </p:grpSpPr>
      <p:sp>
        <p:nvSpPr>
          <p:cNvPr id="69" name="任意多边形: 形状 68"/>
          <p:cNvSpPr/>
          <p:nvPr userDrawn="1"/>
        </p:nvSpPr>
        <p:spPr>
          <a:xfrm>
            <a:off x="7935603"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8773"/>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6290"/>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占位符 6"/>
          <p:cNvSpPr>
            <a:spLocks noGrp="1"/>
          </p:cNvSpPr>
          <p:nvPr>
            <p:ph type="body" sz="quarter" idx="13"/>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5" name="文本占位符 6"/>
          <p:cNvSpPr>
            <a:spLocks noGrp="1"/>
          </p:cNvSpPr>
          <p:nvPr>
            <p:ph type="body" sz="quarter" idx="14"/>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7" name="文本占位符 6"/>
          <p:cNvSpPr>
            <a:spLocks noGrp="1"/>
          </p:cNvSpPr>
          <p:nvPr>
            <p:ph type="body" sz="quarter" idx="15"/>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58" name="文本占位符 6"/>
          <p:cNvSpPr>
            <a:spLocks noGrp="1"/>
          </p:cNvSpPr>
          <p:nvPr>
            <p:ph type="body" sz="quarter" idx="16"/>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9" name="文本占位符 6"/>
          <p:cNvSpPr>
            <a:spLocks noGrp="1"/>
          </p:cNvSpPr>
          <p:nvPr>
            <p:ph type="body" sz="quarter" idx="17"/>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空白">
    <p:spTree>
      <p:nvGrpSpPr>
        <p:cNvPr id="1" name=""/>
        <p:cNvGrpSpPr/>
        <p:nvPr/>
      </p:nvGrpSpPr>
      <p:grpSpPr>
        <a:xfrm>
          <a:off x="0" y="0"/>
          <a:ext cx="0" cy="0"/>
          <a:chOff x="0" y="0"/>
          <a:chExt cx="0" cy="0"/>
        </a:xfrm>
      </p:grpSpPr>
      <p:sp>
        <p:nvSpPr>
          <p:cNvPr id="72" name="任意多边形: 形状 71"/>
          <p:cNvSpPr/>
          <p:nvPr userDrawn="1"/>
        </p:nvSpPr>
        <p:spPr>
          <a:xfrm>
            <a:off x="10063802"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303" y="548653"/>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606" y="552779"/>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占位符 6"/>
          <p:cNvSpPr>
            <a:spLocks noGrp="1"/>
          </p:cNvSpPr>
          <p:nvPr>
            <p:ph type="body" sz="quarter" idx="13"/>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5" name="文本占位符 6"/>
          <p:cNvSpPr>
            <a:spLocks noGrp="1"/>
          </p:cNvSpPr>
          <p:nvPr>
            <p:ph type="body" sz="quarter" idx="14"/>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7" name="文本占位符 6"/>
          <p:cNvSpPr>
            <a:spLocks noGrp="1"/>
          </p:cNvSpPr>
          <p:nvPr>
            <p:ph type="body" sz="quarter" idx="15"/>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8" name="文本占位符 6"/>
          <p:cNvSpPr>
            <a:spLocks noGrp="1"/>
          </p:cNvSpPr>
          <p:nvPr>
            <p:ph type="body" sz="quarter" idx="16"/>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59" name="文本占位符 6"/>
          <p:cNvSpPr>
            <a:spLocks noGrp="1"/>
          </p:cNvSpPr>
          <p:nvPr>
            <p:ph type="body" sz="quarter" idx="17"/>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_空白">
    <p:spTree>
      <p:nvGrpSpPr>
        <p:cNvPr id="1" name=""/>
        <p:cNvGrpSpPr/>
        <p:nvPr/>
      </p:nvGrpSpPr>
      <p:grpSpPr>
        <a:xfrm>
          <a:off x="0" y="0"/>
          <a:ext cx="0" cy="0"/>
          <a:chOff x="0" y="0"/>
          <a:chExt cx="0" cy="0"/>
        </a:xfrm>
      </p:grpSpPr>
      <p:sp>
        <p:nvSpPr>
          <p:cNvPr id="72" name="任意多边形: 形状 71"/>
          <p:cNvSpPr/>
          <p:nvPr userDrawn="1"/>
        </p:nvSpPr>
        <p:spPr>
          <a:xfrm>
            <a:off x="10063802"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35163"/>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34300"/>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userDrawn="1"/>
        </p:nvSpPr>
        <p:spPr>
          <a:xfrm>
            <a:off x="730009" y="2026862"/>
            <a:ext cx="10731982" cy="3064688"/>
          </a:xfrm>
          <a:prstGeom prst="rect">
            <a:avLst/>
          </a:prstGeom>
          <a:solidFill>
            <a:schemeClr val="tx2"/>
          </a:solidFill>
          <a:ln>
            <a:noFill/>
          </a:ln>
          <a:effectLst>
            <a:outerShdw blurRad="2667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userDrawn="1"/>
        </p:nvSpPr>
        <p:spPr>
          <a:xfrm>
            <a:off x="730009" y="2141316"/>
            <a:ext cx="10731982" cy="3064688"/>
          </a:xfrm>
          <a:prstGeom prst="rect">
            <a:avLst/>
          </a:prstGeom>
          <a:solidFill>
            <a:schemeClr val="bg2"/>
          </a:solidFill>
          <a:ln>
            <a:noFill/>
          </a:ln>
          <a:effectLst>
            <a:outerShdw blurRad="2667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4"/>
          <a:stretch>
            <a:fillRect/>
          </a:stretch>
        </p:blipFill>
        <p:spPr>
          <a:xfrm>
            <a:off x="5843650" y="1615447"/>
            <a:ext cx="5883150" cy="4535817"/>
          </a:xfrm>
          <a:prstGeom prst="rect">
            <a:avLst/>
          </a:prstGeom>
        </p:spPr>
      </p:pic>
      <p:sp>
        <p:nvSpPr>
          <p:cNvPr id="62" name="矩形 61"/>
          <p:cNvSpPr/>
          <p:nvPr userDrawn="1"/>
        </p:nvSpPr>
        <p:spPr>
          <a:xfrm>
            <a:off x="6382584" y="1998430"/>
            <a:ext cx="4907666" cy="2777919"/>
          </a:xfrm>
          <a:prstGeom prst="rect">
            <a:avLst/>
          </a:prstGeom>
          <a:blipFill dpi="0" rotWithShape="1">
            <a:blip r:embed="rId5"/>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媒体占位符 57"/>
          <p:cNvSpPr>
            <a:spLocks noGrp="1"/>
          </p:cNvSpPr>
          <p:nvPr>
            <p:ph type="media" sz="quarter" idx="13"/>
          </p:nvPr>
        </p:nvSpPr>
        <p:spPr>
          <a:xfrm>
            <a:off x="6382584" y="1997567"/>
            <a:ext cx="4907666" cy="2777924"/>
          </a:xfrm>
          <a:custGeom>
            <a:avLst/>
            <a:gdLst>
              <a:gd name="connsiteX0" fmla="*/ 0 w 4907666"/>
              <a:gd name="connsiteY0" fmla="*/ 0 h 2777924"/>
              <a:gd name="connsiteX1" fmla="*/ 4907666 w 4907666"/>
              <a:gd name="connsiteY1" fmla="*/ 0 h 2777924"/>
              <a:gd name="connsiteX2" fmla="*/ 4907666 w 4907666"/>
              <a:gd name="connsiteY2" fmla="*/ 2777924 h 2777924"/>
              <a:gd name="connsiteX3" fmla="*/ 0 w 4907666"/>
              <a:gd name="connsiteY3" fmla="*/ 2777924 h 2777924"/>
            </a:gdLst>
            <a:ahLst/>
            <a:cxnLst>
              <a:cxn ang="0">
                <a:pos x="connsiteX0" y="connsiteY0"/>
              </a:cxn>
              <a:cxn ang="0">
                <a:pos x="connsiteX1" y="connsiteY1"/>
              </a:cxn>
              <a:cxn ang="0">
                <a:pos x="connsiteX2" y="connsiteY2"/>
              </a:cxn>
              <a:cxn ang="0">
                <a:pos x="connsiteX3" y="connsiteY3"/>
              </a:cxn>
            </a:cxnLst>
            <a:rect l="l" t="t" r="r" b="b"/>
            <a:pathLst>
              <a:path w="4907666" h="2777924">
                <a:moveTo>
                  <a:pt x="0" y="0"/>
                </a:moveTo>
                <a:lnTo>
                  <a:pt x="4907666" y="0"/>
                </a:lnTo>
                <a:lnTo>
                  <a:pt x="4907666" y="2777924"/>
                </a:lnTo>
                <a:lnTo>
                  <a:pt x="0" y="2777924"/>
                </a:lnTo>
                <a:close/>
              </a:path>
            </a:pathLst>
          </a:custGeom>
        </p:spPr>
        <p:txBody>
          <a:bodyPr wrap="square">
            <a:noAutofit/>
          </a:bodyPr>
          <a:lstStyle/>
          <a:p>
            <a:endParaRPr lang="zh-CN" altLang="en-US" dirty="0"/>
          </a:p>
        </p:txBody>
      </p:sp>
      <p:sp>
        <p:nvSpPr>
          <p:cNvPr id="55" name="文本占位符 6"/>
          <p:cNvSpPr>
            <a:spLocks noGrp="1"/>
          </p:cNvSpPr>
          <p:nvPr>
            <p:ph type="body" sz="quarter" idx="14"/>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7" name="文本占位符 6"/>
          <p:cNvSpPr>
            <a:spLocks noGrp="1"/>
          </p:cNvSpPr>
          <p:nvPr>
            <p:ph type="body" sz="quarter" idx="15"/>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9" name="文本占位符 6"/>
          <p:cNvSpPr>
            <a:spLocks noGrp="1"/>
          </p:cNvSpPr>
          <p:nvPr>
            <p:ph type="body" sz="quarter" idx="16"/>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0" name="文本占位符 6"/>
          <p:cNvSpPr>
            <a:spLocks noGrp="1"/>
          </p:cNvSpPr>
          <p:nvPr>
            <p:ph type="body" sz="quarter" idx="17"/>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61" name="文本占位符 6"/>
          <p:cNvSpPr>
            <a:spLocks noGrp="1"/>
          </p:cNvSpPr>
          <p:nvPr>
            <p:ph type="body" sz="quarter" idx="18"/>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pic>
        <p:nvPicPr>
          <p:cNvPr id="4" name="图片 3"/>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bg>
      <p:bgPr>
        <a:solidFill>
          <a:schemeClr val="accent1"/>
        </a:soli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rcRect t="12500" b="12500"/>
          <a:stretch>
            <a:fillRect/>
          </a:stretch>
        </p:blipFill>
        <p:spPr>
          <a:xfrm flipH="1">
            <a:off x="0" y="0"/>
            <a:ext cx="12192000" cy="6858000"/>
          </a:xfrm>
          <a:prstGeom prst="rect">
            <a:avLst/>
          </a:prstGeom>
        </p:spPr>
      </p:pic>
      <p:sp>
        <p:nvSpPr>
          <p:cNvPr id="5" name="矩形 4"/>
          <p:cNvSpPr/>
          <p:nvPr userDrawn="1"/>
        </p:nvSpPr>
        <p:spPr>
          <a:xfrm>
            <a:off x="0" y="0"/>
            <a:ext cx="12191999" cy="6858000"/>
          </a:xfrm>
          <a:prstGeom prst="rect">
            <a:avLst/>
          </a:prstGeom>
          <a:gradFill>
            <a:gsLst>
              <a:gs pos="100000">
                <a:schemeClr val="accent2">
                  <a:lumMod val="57000"/>
                </a:schemeClr>
              </a:gs>
              <a:gs pos="0">
                <a:schemeClr val="accent2">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11" name="矩形 10"/>
          <p:cNvSpPr/>
          <p:nvPr userDrawn="1"/>
        </p:nvSpPr>
        <p:spPr>
          <a:xfrm>
            <a:off x="0" y="-1"/>
            <a:ext cx="12192000" cy="6858001"/>
          </a:xfrm>
          <a:prstGeom prst="rect">
            <a:avLst/>
          </a:prstGeom>
          <a:blipFill dpi="0" rotWithShape="1">
            <a:blip r:embed="rId2">
              <a:alphaModFix amt="7000"/>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userDrawn="1"/>
        </p:nvSpPr>
        <p:spPr>
          <a:xfrm>
            <a:off x="0" y="0"/>
            <a:ext cx="12192000" cy="6858000"/>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userDrawn="1"/>
        </p:nvSpPr>
        <p:spPr>
          <a:xfrm>
            <a:off x="0" y="0"/>
            <a:ext cx="12192000" cy="6858000"/>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3_空白">
    <p:spTree>
      <p:nvGrpSpPr>
        <p:cNvPr id="1" name=""/>
        <p:cNvGrpSpPr/>
        <p:nvPr/>
      </p:nvGrpSpPr>
      <p:grpSpPr>
        <a:xfrm>
          <a:off x="0" y="0"/>
          <a:ext cx="0" cy="0"/>
          <a:chOff x="0" y="0"/>
          <a:chExt cx="0" cy="0"/>
        </a:xfrm>
      </p:grpSpPr>
      <p:sp>
        <p:nvSpPr>
          <p:cNvPr id="57" name="任意多边形: 形状 56"/>
          <p:cNvSpPr/>
          <p:nvPr userDrawn="1"/>
        </p:nvSpPr>
        <p:spPr>
          <a:xfrm>
            <a:off x="1546305" y="1"/>
            <a:ext cx="1773499" cy="544010"/>
          </a:xfrm>
          <a:custGeom>
            <a:avLst/>
            <a:gdLst>
              <a:gd name="connsiteX0" fmla="*/ 0 w 1773499"/>
              <a:gd name="connsiteY0" fmla="*/ 0 h 544010"/>
              <a:gd name="connsiteX1" fmla="*/ 1773499 w 1773499"/>
              <a:gd name="connsiteY1" fmla="*/ 0 h 544010"/>
              <a:gd name="connsiteX2" fmla="*/ 1773499 w 1773499"/>
              <a:gd name="connsiteY2" fmla="*/ 544010 h 544010"/>
              <a:gd name="connsiteX3" fmla="*/ 0 w 1773499"/>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1773499" h="544010">
                <a:moveTo>
                  <a:pt x="0" y="0"/>
                </a:moveTo>
                <a:lnTo>
                  <a:pt x="1773499" y="0"/>
                </a:lnTo>
                <a:lnTo>
                  <a:pt x="1773499"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8653"/>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2472"/>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3"/>
          </p:nvPr>
        </p:nvSpPr>
        <p:spPr>
          <a:xfrm>
            <a:off x="1545654" y="87340"/>
            <a:ext cx="17748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vl2pPr marL="228600" indent="0">
              <a:buNone/>
              <a:defRPr lang="zh-CN" altLang="en-US" sz="1800" dirty="0"/>
            </a:lvl2pPr>
          </a:lstStyle>
          <a:p>
            <a:pPr marL="0" lvl="0" algn="ctr"/>
            <a:endParaRPr lang="zh-CN" altLang="en-US" dirty="0"/>
          </a:p>
        </p:txBody>
      </p:sp>
      <p:sp>
        <p:nvSpPr>
          <p:cNvPr id="62" name="文本占位符 6"/>
          <p:cNvSpPr>
            <a:spLocks noGrp="1"/>
          </p:cNvSpPr>
          <p:nvPr>
            <p:ph type="body" sz="quarter" idx="14"/>
          </p:nvPr>
        </p:nvSpPr>
        <p:spPr>
          <a:xfrm>
            <a:off x="3319963"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3" name="文本占位符 6"/>
          <p:cNvSpPr>
            <a:spLocks noGrp="1"/>
          </p:cNvSpPr>
          <p:nvPr>
            <p:ph type="body" sz="quarter" idx="15"/>
          </p:nvPr>
        </p:nvSpPr>
        <p:spPr>
          <a:xfrm>
            <a:off x="5094272"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4" name="文本占位符 6"/>
          <p:cNvSpPr>
            <a:spLocks noGrp="1"/>
          </p:cNvSpPr>
          <p:nvPr>
            <p:ph type="body" sz="quarter" idx="16"/>
          </p:nvPr>
        </p:nvSpPr>
        <p:spPr>
          <a:xfrm>
            <a:off x="6868581"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5" name="文本占位符 6"/>
          <p:cNvSpPr>
            <a:spLocks noGrp="1"/>
          </p:cNvSpPr>
          <p:nvPr>
            <p:ph type="body" sz="quarter" idx="17"/>
          </p:nvPr>
        </p:nvSpPr>
        <p:spPr>
          <a:xfrm>
            <a:off x="8642890"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6" name="文本占位符 6"/>
          <p:cNvSpPr>
            <a:spLocks noGrp="1"/>
          </p:cNvSpPr>
          <p:nvPr>
            <p:ph type="body" sz="quarter" idx="18"/>
          </p:nvPr>
        </p:nvSpPr>
        <p:spPr>
          <a:xfrm>
            <a:off x="10417200" y="87340"/>
            <a:ext cx="17036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_空白">
    <p:spTree>
      <p:nvGrpSpPr>
        <p:cNvPr id="1" name=""/>
        <p:cNvGrpSpPr/>
        <p:nvPr/>
      </p:nvGrpSpPr>
      <p:grpSpPr>
        <a:xfrm>
          <a:off x="0" y="0"/>
          <a:ext cx="0" cy="0"/>
          <a:chOff x="0" y="0"/>
          <a:chExt cx="0" cy="0"/>
        </a:xfrm>
      </p:grpSpPr>
      <p:sp>
        <p:nvSpPr>
          <p:cNvPr id="59" name="任意多边形: 形状 58"/>
          <p:cNvSpPr/>
          <p:nvPr userDrawn="1"/>
        </p:nvSpPr>
        <p:spPr>
          <a:xfrm>
            <a:off x="3324507" y="1"/>
            <a:ext cx="1773498" cy="544010"/>
          </a:xfrm>
          <a:custGeom>
            <a:avLst/>
            <a:gdLst>
              <a:gd name="connsiteX0" fmla="*/ 0 w 1773498"/>
              <a:gd name="connsiteY0" fmla="*/ 0 h 544010"/>
              <a:gd name="connsiteX1" fmla="*/ 1773498 w 1773498"/>
              <a:gd name="connsiteY1" fmla="*/ 0 h 544010"/>
              <a:gd name="connsiteX2" fmla="*/ 1773498 w 1773498"/>
              <a:gd name="connsiteY2" fmla="*/ 544010 h 544010"/>
              <a:gd name="connsiteX3" fmla="*/ 0 w 17734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1773498" h="544010">
                <a:moveTo>
                  <a:pt x="0" y="0"/>
                </a:moveTo>
                <a:lnTo>
                  <a:pt x="1773498" y="0"/>
                </a:lnTo>
                <a:lnTo>
                  <a:pt x="17734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8653"/>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53295"/>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占位符 6"/>
          <p:cNvSpPr>
            <a:spLocks noGrp="1"/>
          </p:cNvSpPr>
          <p:nvPr>
            <p:ph type="body" sz="quarter" idx="13"/>
          </p:nvPr>
        </p:nvSpPr>
        <p:spPr>
          <a:xfrm>
            <a:off x="1545654"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7" name="文本占位符 6"/>
          <p:cNvSpPr>
            <a:spLocks noGrp="1"/>
          </p:cNvSpPr>
          <p:nvPr>
            <p:ph type="body" sz="quarter" idx="14"/>
          </p:nvPr>
        </p:nvSpPr>
        <p:spPr>
          <a:xfrm>
            <a:off x="3319963" y="87340"/>
            <a:ext cx="17748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vl2pPr marL="228600" indent="0">
              <a:buNone/>
              <a:defRPr lang="zh-CN" altLang="en-US" sz="1800" dirty="0"/>
            </a:lvl2pPr>
          </a:lstStyle>
          <a:p>
            <a:pPr marL="0" lvl="0" algn="ctr"/>
            <a:endParaRPr lang="zh-CN" altLang="en-US" dirty="0"/>
          </a:p>
        </p:txBody>
      </p:sp>
      <p:sp>
        <p:nvSpPr>
          <p:cNvPr id="58" name="文本占位符 6"/>
          <p:cNvSpPr>
            <a:spLocks noGrp="1"/>
          </p:cNvSpPr>
          <p:nvPr>
            <p:ph type="body" sz="quarter" idx="15"/>
          </p:nvPr>
        </p:nvSpPr>
        <p:spPr>
          <a:xfrm>
            <a:off x="5094272"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0" name="文本占位符 6"/>
          <p:cNvSpPr>
            <a:spLocks noGrp="1"/>
          </p:cNvSpPr>
          <p:nvPr>
            <p:ph type="body" sz="quarter" idx="16"/>
          </p:nvPr>
        </p:nvSpPr>
        <p:spPr>
          <a:xfrm>
            <a:off x="6868581"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1" name="文本占位符 6"/>
          <p:cNvSpPr>
            <a:spLocks noGrp="1"/>
          </p:cNvSpPr>
          <p:nvPr>
            <p:ph type="body" sz="quarter" idx="17"/>
          </p:nvPr>
        </p:nvSpPr>
        <p:spPr>
          <a:xfrm>
            <a:off x="8642890"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2" name="文本占位符 6"/>
          <p:cNvSpPr>
            <a:spLocks noGrp="1"/>
          </p:cNvSpPr>
          <p:nvPr>
            <p:ph type="body" sz="quarter" idx="18"/>
          </p:nvPr>
        </p:nvSpPr>
        <p:spPr>
          <a:xfrm>
            <a:off x="10417200" y="87340"/>
            <a:ext cx="17036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1_空白">
    <p:spTree>
      <p:nvGrpSpPr>
        <p:cNvPr id="1" name=""/>
        <p:cNvGrpSpPr/>
        <p:nvPr/>
      </p:nvGrpSpPr>
      <p:grpSpPr>
        <a:xfrm>
          <a:off x="0" y="0"/>
          <a:ext cx="0" cy="0"/>
          <a:chOff x="0" y="0"/>
          <a:chExt cx="0" cy="0"/>
        </a:xfrm>
      </p:grpSpPr>
      <p:sp>
        <p:nvSpPr>
          <p:cNvPr id="62" name="任意多边形: 形状 61"/>
          <p:cNvSpPr/>
          <p:nvPr userDrawn="1"/>
        </p:nvSpPr>
        <p:spPr>
          <a:xfrm>
            <a:off x="5098005" y="1"/>
            <a:ext cx="1773500" cy="544010"/>
          </a:xfrm>
          <a:custGeom>
            <a:avLst/>
            <a:gdLst>
              <a:gd name="connsiteX0" fmla="*/ 0 w 1773500"/>
              <a:gd name="connsiteY0" fmla="*/ 0 h 544010"/>
              <a:gd name="connsiteX1" fmla="*/ 1773500 w 1773500"/>
              <a:gd name="connsiteY1" fmla="*/ 0 h 544010"/>
              <a:gd name="connsiteX2" fmla="*/ 1773500 w 1773500"/>
              <a:gd name="connsiteY2" fmla="*/ 544010 h 544010"/>
              <a:gd name="connsiteX3" fmla="*/ 0 w 1773500"/>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1773500" h="544010">
                <a:moveTo>
                  <a:pt x="0" y="0"/>
                </a:moveTo>
                <a:lnTo>
                  <a:pt x="1773500" y="0"/>
                </a:lnTo>
                <a:lnTo>
                  <a:pt x="1773500"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3745"/>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35163"/>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占位符 6"/>
          <p:cNvSpPr>
            <a:spLocks noGrp="1"/>
          </p:cNvSpPr>
          <p:nvPr>
            <p:ph type="body" sz="quarter" idx="13"/>
          </p:nvPr>
        </p:nvSpPr>
        <p:spPr>
          <a:xfrm>
            <a:off x="1545654"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7" name="文本占位符 6"/>
          <p:cNvSpPr>
            <a:spLocks noGrp="1"/>
          </p:cNvSpPr>
          <p:nvPr>
            <p:ph type="body" sz="quarter" idx="14"/>
          </p:nvPr>
        </p:nvSpPr>
        <p:spPr>
          <a:xfrm>
            <a:off x="3319963"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8" name="文本占位符 6"/>
          <p:cNvSpPr>
            <a:spLocks noGrp="1"/>
          </p:cNvSpPr>
          <p:nvPr>
            <p:ph type="body" sz="quarter" idx="15"/>
          </p:nvPr>
        </p:nvSpPr>
        <p:spPr>
          <a:xfrm>
            <a:off x="5094272" y="87340"/>
            <a:ext cx="17748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vl2pPr marL="228600" indent="0">
              <a:buNone/>
              <a:defRPr lang="zh-CN" altLang="en-US" sz="1800" dirty="0"/>
            </a:lvl2pPr>
          </a:lstStyle>
          <a:p>
            <a:pPr marL="0" lvl="0" algn="ctr"/>
            <a:endParaRPr lang="zh-CN" altLang="en-US" dirty="0"/>
          </a:p>
        </p:txBody>
      </p:sp>
      <p:sp>
        <p:nvSpPr>
          <p:cNvPr id="59" name="文本占位符 6"/>
          <p:cNvSpPr>
            <a:spLocks noGrp="1"/>
          </p:cNvSpPr>
          <p:nvPr>
            <p:ph type="body" sz="quarter" idx="16"/>
          </p:nvPr>
        </p:nvSpPr>
        <p:spPr>
          <a:xfrm>
            <a:off x="6868581"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0" name="文本占位符 6"/>
          <p:cNvSpPr>
            <a:spLocks noGrp="1"/>
          </p:cNvSpPr>
          <p:nvPr>
            <p:ph type="body" sz="quarter" idx="17"/>
          </p:nvPr>
        </p:nvSpPr>
        <p:spPr>
          <a:xfrm>
            <a:off x="8642890"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1" name="文本占位符 6"/>
          <p:cNvSpPr>
            <a:spLocks noGrp="1"/>
          </p:cNvSpPr>
          <p:nvPr>
            <p:ph type="body" sz="quarter" idx="18"/>
          </p:nvPr>
        </p:nvSpPr>
        <p:spPr>
          <a:xfrm>
            <a:off x="10417200" y="87340"/>
            <a:ext cx="17036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2_空白">
    <p:spTree>
      <p:nvGrpSpPr>
        <p:cNvPr id="1" name=""/>
        <p:cNvGrpSpPr/>
        <p:nvPr/>
      </p:nvGrpSpPr>
      <p:grpSpPr>
        <a:xfrm>
          <a:off x="0" y="0"/>
          <a:ext cx="0" cy="0"/>
          <a:chOff x="0" y="0"/>
          <a:chExt cx="0" cy="0"/>
        </a:xfrm>
      </p:grpSpPr>
      <p:sp>
        <p:nvSpPr>
          <p:cNvPr id="64" name="任意多边形: 形状 63"/>
          <p:cNvSpPr/>
          <p:nvPr userDrawn="1"/>
        </p:nvSpPr>
        <p:spPr>
          <a:xfrm>
            <a:off x="6871505" y="1"/>
            <a:ext cx="1773498" cy="544010"/>
          </a:xfrm>
          <a:custGeom>
            <a:avLst/>
            <a:gdLst>
              <a:gd name="connsiteX0" fmla="*/ 0 w 1773498"/>
              <a:gd name="connsiteY0" fmla="*/ 0 h 544010"/>
              <a:gd name="connsiteX1" fmla="*/ 1773498 w 1773498"/>
              <a:gd name="connsiteY1" fmla="*/ 0 h 544010"/>
              <a:gd name="connsiteX2" fmla="*/ 1773498 w 1773498"/>
              <a:gd name="connsiteY2" fmla="*/ 544010 h 544010"/>
              <a:gd name="connsiteX3" fmla="*/ 0 w 17734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1773498" h="544010">
                <a:moveTo>
                  <a:pt x="0" y="0"/>
                </a:moveTo>
                <a:lnTo>
                  <a:pt x="1773498" y="0"/>
                </a:lnTo>
                <a:lnTo>
                  <a:pt x="17734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52205"/>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56542"/>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占位符 6"/>
          <p:cNvSpPr>
            <a:spLocks noGrp="1"/>
          </p:cNvSpPr>
          <p:nvPr>
            <p:ph type="body" sz="quarter" idx="13"/>
          </p:nvPr>
        </p:nvSpPr>
        <p:spPr>
          <a:xfrm>
            <a:off x="1545654"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7" name="文本占位符 6"/>
          <p:cNvSpPr>
            <a:spLocks noGrp="1"/>
          </p:cNvSpPr>
          <p:nvPr>
            <p:ph type="body" sz="quarter" idx="14"/>
          </p:nvPr>
        </p:nvSpPr>
        <p:spPr>
          <a:xfrm>
            <a:off x="3319963"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8" name="文本占位符 6"/>
          <p:cNvSpPr>
            <a:spLocks noGrp="1"/>
          </p:cNvSpPr>
          <p:nvPr>
            <p:ph type="body" sz="quarter" idx="15"/>
          </p:nvPr>
        </p:nvSpPr>
        <p:spPr>
          <a:xfrm>
            <a:off x="5094272"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9" name="文本占位符 6"/>
          <p:cNvSpPr>
            <a:spLocks noGrp="1"/>
          </p:cNvSpPr>
          <p:nvPr>
            <p:ph type="body" sz="quarter" idx="16"/>
          </p:nvPr>
        </p:nvSpPr>
        <p:spPr>
          <a:xfrm>
            <a:off x="6868581" y="87340"/>
            <a:ext cx="17748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vl2pPr marL="228600" indent="0">
              <a:buNone/>
              <a:defRPr lang="zh-CN" altLang="en-US" sz="1800" dirty="0"/>
            </a:lvl2pPr>
          </a:lstStyle>
          <a:p>
            <a:pPr marL="0" lvl="0" algn="ctr"/>
            <a:endParaRPr lang="zh-CN" altLang="en-US" dirty="0"/>
          </a:p>
        </p:txBody>
      </p:sp>
      <p:sp>
        <p:nvSpPr>
          <p:cNvPr id="60" name="文本占位符 6"/>
          <p:cNvSpPr>
            <a:spLocks noGrp="1"/>
          </p:cNvSpPr>
          <p:nvPr>
            <p:ph type="body" sz="quarter" idx="17"/>
          </p:nvPr>
        </p:nvSpPr>
        <p:spPr>
          <a:xfrm>
            <a:off x="8642890"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1" name="文本占位符 6"/>
          <p:cNvSpPr>
            <a:spLocks noGrp="1"/>
          </p:cNvSpPr>
          <p:nvPr>
            <p:ph type="body" sz="quarter" idx="18"/>
          </p:nvPr>
        </p:nvSpPr>
        <p:spPr>
          <a:xfrm>
            <a:off x="10417200" y="87340"/>
            <a:ext cx="17036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3_空白">
    <p:spTree>
      <p:nvGrpSpPr>
        <p:cNvPr id="1" name=""/>
        <p:cNvGrpSpPr/>
        <p:nvPr/>
      </p:nvGrpSpPr>
      <p:grpSpPr>
        <a:xfrm>
          <a:off x="0" y="0"/>
          <a:ext cx="0" cy="0"/>
          <a:chOff x="0" y="0"/>
          <a:chExt cx="0" cy="0"/>
        </a:xfrm>
      </p:grpSpPr>
      <p:sp>
        <p:nvSpPr>
          <p:cNvPr id="67" name="任意多边形: 形状 66"/>
          <p:cNvSpPr/>
          <p:nvPr userDrawn="1"/>
        </p:nvSpPr>
        <p:spPr>
          <a:xfrm>
            <a:off x="8645003" y="1"/>
            <a:ext cx="1773498" cy="544010"/>
          </a:xfrm>
          <a:custGeom>
            <a:avLst/>
            <a:gdLst>
              <a:gd name="connsiteX0" fmla="*/ 0 w 1773498"/>
              <a:gd name="connsiteY0" fmla="*/ 0 h 544010"/>
              <a:gd name="connsiteX1" fmla="*/ 1773498 w 1773498"/>
              <a:gd name="connsiteY1" fmla="*/ 0 h 544010"/>
              <a:gd name="connsiteX2" fmla="*/ 1773498 w 1773498"/>
              <a:gd name="connsiteY2" fmla="*/ 544010 h 544010"/>
              <a:gd name="connsiteX3" fmla="*/ 0 w 17734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1773498" h="544010">
                <a:moveTo>
                  <a:pt x="0" y="0"/>
                </a:moveTo>
                <a:lnTo>
                  <a:pt x="1773498" y="0"/>
                </a:lnTo>
                <a:lnTo>
                  <a:pt x="17734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2147"/>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35163"/>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占位符 6"/>
          <p:cNvSpPr>
            <a:spLocks noGrp="1"/>
          </p:cNvSpPr>
          <p:nvPr>
            <p:ph type="body" sz="quarter" idx="13"/>
          </p:nvPr>
        </p:nvSpPr>
        <p:spPr>
          <a:xfrm>
            <a:off x="1545654"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7" name="文本占位符 6"/>
          <p:cNvSpPr>
            <a:spLocks noGrp="1"/>
          </p:cNvSpPr>
          <p:nvPr>
            <p:ph type="body" sz="quarter" idx="14"/>
          </p:nvPr>
        </p:nvSpPr>
        <p:spPr>
          <a:xfrm>
            <a:off x="3319963"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8" name="文本占位符 6"/>
          <p:cNvSpPr>
            <a:spLocks noGrp="1"/>
          </p:cNvSpPr>
          <p:nvPr>
            <p:ph type="body" sz="quarter" idx="15"/>
          </p:nvPr>
        </p:nvSpPr>
        <p:spPr>
          <a:xfrm>
            <a:off x="5094272"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9" name="文本占位符 6"/>
          <p:cNvSpPr>
            <a:spLocks noGrp="1"/>
          </p:cNvSpPr>
          <p:nvPr>
            <p:ph type="body" sz="quarter" idx="16"/>
          </p:nvPr>
        </p:nvSpPr>
        <p:spPr>
          <a:xfrm>
            <a:off x="6868581"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0" name="文本占位符 6"/>
          <p:cNvSpPr>
            <a:spLocks noGrp="1"/>
          </p:cNvSpPr>
          <p:nvPr>
            <p:ph type="body" sz="quarter" idx="17"/>
          </p:nvPr>
        </p:nvSpPr>
        <p:spPr>
          <a:xfrm>
            <a:off x="8642890" y="87340"/>
            <a:ext cx="17748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vl2pPr marL="228600" indent="0">
              <a:buNone/>
              <a:defRPr lang="zh-CN" altLang="en-US" sz="1800" dirty="0"/>
            </a:lvl2pPr>
          </a:lstStyle>
          <a:p>
            <a:pPr marL="0" lvl="0" algn="ctr"/>
            <a:endParaRPr lang="zh-CN" altLang="en-US" dirty="0"/>
          </a:p>
        </p:txBody>
      </p:sp>
      <p:sp>
        <p:nvSpPr>
          <p:cNvPr id="61" name="文本占位符 6"/>
          <p:cNvSpPr>
            <a:spLocks noGrp="1"/>
          </p:cNvSpPr>
          <p:nvPr>
            <p:ph type="body" sz="quarter" idx="18"/>
          </p:nvPr>
        </p:nvSpPr>
        <p:spPr>
          <a:xfrm>
            <a:off x="10417200" y="87340"/>
            <a:ext cx="17036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空白">
    <p:spTree>
      <p:nvGrpSpPr>
        <p:cNvPr id="1" name=""/>
        <p:cNvGrpSpPr/>
        <p:nvPr/>
      </p:nvGrpSpPr>
      <p:grpSpPr>
        <a:xfrm>
          <a:off x="0" y="0"/>
          <a:ext cx="0" cy="0"/>
          <a:chOff x="0" y="0"/>
          <a:chExt cx="0" cy="0"/>
        </a:xfrm>
      </p:grpSpPr>
      <p:sp>
        <p:nvSpPr>
          <p:cNvPr id="70" name="任意多边形: 形状 69"/>
          <p:cNvSpPr/>
          <p:nvPr userDrawn="1"/>
        </p:nvSpPr>
        <p:spPr>
          <a:xfrm>
            <a:off x="10418502" y="1"/>
            <a:ext cx="1773498" cy="544010"/>
          </a:xfrm>
          <a:custGeom>
            <a:avLst/>
            <a:gdLst>
              <a:gd name="connsiteX0" fmla="*/ 0 w 1773498"/>
              <a:gd name="connsiteY0" fmla="*/ 0 h 544010"/>
              <a:gd name="connsiteX1" fmla="*/ 1773498 w 1773498"/>
              <a:gd name="connsiteY1" fmla="*/ 0 h 544010"/>
              <a:gd name="connsiteX2" fmla="*/ 1773498 w 1773498"/>
              <a:gd name="connsiteY2" fmla="*/ 544010 h 544010"/>
              <a:gd name="connsiteX3" fmla="*/ 0 w 17734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1773498" h="544010">
                <a:moveTo>
                  <a:pt x="0" y="0"/>
                </a:moveTo>
                <a:lnTo>
                  <a:pt x="1773498" y="0"/>
                </a:lnTo>
                <a:lnTo>
                  <a:pt x="17734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35106"/>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占位符 6"/>
          <p:cNvSpPr>
            <a:spLocks noGrp="1"/>
          </p:cNvSpPr>
          <p:nvPr>
            <p:ph type="body" sz="quarter" idx="13"/>
          </p:nvPr>
        </p:nvSpPr>
        <p:spPr>
          <a:xfrm>
            <a:off x="1545654"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7" name="文本占位符 6"/>
          <p:cNvSpPr>
            <a:spLocks noGrp="1"/>
          </p:cNvSpPr>
          <p:nvPr>
            <p:ph type="body" sz="quarter" idx="14"/>
          </p:nvPr>
        </p:nvSpPr>
        <p:spPr>
          <a:xfrm>
            <a:off x="3319963"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8" name="文本占位符 6"/>
          <p:cNvSpPr>
            <a:spLocks noGrp="1"/>
          </p:cNvSpPr>
          <p:nvPr>
            <p:ph type="body" sz="quarter" idx="15"/>
          </p:nvPr>
        </p:nvSpPr>
        <p:spPr>
          <a:xfrm>
            <a:off x="5094272"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9" name="文本占位符 6"/>
          <p:cNvSpPr>
            <a:spLocks noGrp="1"/>
          </p:cNvSpPr>
          <p:nvPr>
            <p:ph type="body" sz="quarter" idx="16"/>
          </p:nvPr>
        </p:nvSpPr>
        <p:spPr>
          <a:xfrm>
            <a:off x="6868581"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0" name="文本占位符 6"/>
          <p:cNvSpPr>
            <a:spLocks noGrp="1"/>
          </p:cNvSpPr>
          <p:nvPr>
            <p:ph type="body" sz="quarter" idx="17"/>
          </p:nvPr>
        </p:nvSpPr>
        <p:spPr>
          <a:xfrm>
            <a:off x="8642890"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1" name="文本占位符 6"/>
          <p:cNvSpPr>
            <a:spLocks noGrp="1"/>
          </p:cNvSpPr>
          <p:nvPr>
            <p:ph type="body" sz="quarter" idx="18"/>
          </p:nvPr>
        </p:nvSpPr>
        <p:spPr>
          <a:xfrm>
            <a:off x="10417200" y="87340"/>
            <a:ext cx="170368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vl2pPr marL="228600" indent="0">
              <a:buNone/>
              <a:defRPr lang="zh-CN" altLang="en-US" sz="1800" dirty="0"/>
            </a:lvl2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bg>
      <p:bgPr>
        <a:solidFill>
          <a:schemeClr val="accent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BEBA8EAE-BF5A-486C-A8C5-ECC9F3942E4B}">
                <a14:imgProps xmlns:a14="http://schemas.microsoft.com/office/drawing/2010/main">
                  <a14:imgLayer r:embed="rId3">
                    <a14:imgEffect>
                      <a14:brightnessContrast bright="-12000"/>
                    </a14:imgEffect>
                    <a14:imgEffect>
                      <a14:saturation sat="50000"/>
                    </a14:imgEffect>
                  </a14:imgLayer>
                </a14:imgProps>
              </a:ext>
              <a:ext uri="{28A0092B-C50C-407E-A947-70E740481C1C}">
                <a14:useLocalDpi xmlns:a14="http://schemas.microsoft.com/office/drawing/2010/main" val="0"/>
              </a:ext>
            </a:extLst>
          </a:blip>
          <a:srcRect l="592" r="592"/>
          <a:stretch>
            <a:fillRect/>
          </a:stretch>
        </p:blipFill>
        <p:spPr>
          <a:xfrm>
            <a:off x="-1" y="1"/>
            <a:ext cx="12192001" cy="6858000"/>
          </a:xfrm>
          <a:prstGeom prst="rect">
            <a:avLst/>
          </a:prstGeom>
        </p:spPr>
      </p:pic>
      <p:sp>
        <p:nvSpPr>
          <p:cNvPr id="4" name="矩形 3"/>
          <p:cNvSpPr/>
          <p:nvPr userDrawn="1"/>
        </p:nvSpPr>
        <p:spPr>
          <a:xfrm>
            <a:off x="0" y="1"/>
            <a:ext cx="12192000" cy="6857999"/>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userDrawn="1"/>
        </p:nvSpPr>
        <p:spPr>
          <a:xfrm>
            <a:off x="0" y="1670588"/>
            <a:ext cx="12192000" cy="3516825"/>
          </a:xfrm>
          <a:prstGeom prst="rect">
            <a:avLst/>
          </a:prstGeom>
          <a:solidFill>
            <a:schemeClr val="tx2">
              <a:lumMod val="60000"/>
              <a:lumOff val="40000"/>
            </a:schemeClr>
          </a:solidFill>
          <a:ln>
            <a:noFill/>
          </a:ln>
          <a:effectLst>
            <a:outerShdw blurRad="292100" sx="102000" sy="102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userDrawn="1"/>
        </p:nvSpPr>
        <p:spPr>
          <a:xfrm>
            <a:off x="0" y="1776046"/>
            <a:ext cx="12192000" cy="3305908"/>
          </a:xfrm>
          <a:prstGeom prst="rect">
            <a:avLst/>
          </a:prstGeom>
          <a:solidFill>
            <a:schemeClr val="bg1"/>
          </a:solidFill>
          <a:ln>
            <a:noFill/>
          </a:ln>
          <a:effectLst>
            <a:outerShdw blurRad="292100" sx="102000" sy="102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60" name="组合 59"/>
          <p:cNvGrpSpPr/>
          <p:nvPr userDrawn="1"/>
        </p:nvGrpSpPr>
        <p:grpSpPr>
          <a:xfrm>
            <a:off x="4936352" y="6468762"/>
            <a:ext cx="2319296" cy="261610"/>
            <a:chOff x="4936352" y="6468762"/>
            <a:chExt cx="2319296" cy="261610"/>
          </a:xfrm>
        </p:grpSpPr>
        <p:sp>
          <p:nvSpPr>
            <p:cNvPr id="56" name="文本框 55"/>
            <p:cNvSpPr txBox="1"/>
            <p:nvPr userDrawn="1"/>
          </p:nvSpPr>
          <p:spPr>
            <a:xfrm>
              <a:off x="5245450" y="6468762"/>
              <a:ext cx="1701107" cy="261610"/>
            </a:xfrm>
            <a:prstGeom prst="rect">
              <a:avLst/>
            </a:prstGeom>
            <a:noFill/>
          </p:spPr>
          <p:txBody>
            <a:bodyPr wrap="none" rtlCol="0">
              <a:spAutoFit/>
            </a:bodyPr>
            <a:lstStyle/>
            <a:p>
              <a:pPr algn="ctr"/>
              <a:r>
                <a:rPr lang="zh-CN" altLang="en-US" sz="1100" spc="300" dirty="0">
                  <a:solidFill>
                    <a:schemeClr val="bg1"/>
                  </a:solidFill>
                  <a:latin typeface="+mn-ea"/>
                  <a:ea typeface="+mn-ea"/>
                </a:rPr>
                <a:t>公诚勇毅 三实一新</a:t>
              </a:r>
              <a:endParaRPr lang="zh-CN" altLang="en-US" sz="1100" spc="300" dirty="0">
                <a:solidFill>
                  <a:schemeClr val="bg1"/>
                </a:solidFill>
                <a:latin typeface="+mn-ea"/>
                <a:ea typeface="+mn-ea"/>
              </a:endParaRPr>
            </a:p>
          </p:txBody>
        </p:sp>
        <p:grpSp>
          <p:nvGrpSpPr>
            <p:cNvPr id="59" name="组合 58"/>
            <p:cNvGrpSpPr/>
            <p:nvPr userDrawn="1"/>
          </p:nvGrpSpPr>
          <p:grpSpPr>
            <a:xfrm>
              <a:off x="4936352" y="6592514"/>
              <a:ext cx="2319296" cy="0"/>
              <a:chOff x="4913990" y="6592514"/>
              <a:chExt cx="2319296" cy="0"/>
            </a:xfrm>
          </p:grpSpPr>
          <p:cxnSp>
            <p:nvCxnSpPr>
              <p:cNvPr id="57" name="直接连接符 56"/>
              <p:cNvCxnSpPr/>
              <p:nvPr userDrawn="1"/>
            </p:nvCxnSpPr>
            <p:spPr>
              <a:xfrm>
                <a:off x="4913990" y="6592514"/>
                <a:ext cx="29154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6941744" y="6592514"/>
                <a:ext cx="29154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63" name="内容占位符 62"/>
          <p:cNvSpPr>
            <a:spLocks noGrp="1"/>
          </p:cNvSpPr>
          <p:nvPr>
            <p:ph sz="quarter" idx="10" hasCustomPrompt="1"/>
          </p:nvPr>
        </p:nvSpPr>
        <p:spPr>
          <a:xfrm>
            <a:off x="3297437" y="2028066"/>
            <a:ext cx="1316885" cy="2223133"/>
          </a:xfrm>
        </p:spPr>
        <p:txBody>
          <a:bodyPr>
            <a:noAutofit/>
          </a:bodyPr>
          <a:lstStyle>
            <a:lvl1pPr marL="0" indent="0" algn="ctr">
              <a:buNone/>
              <a:defRPr sz="23900">
                <a:solidFill>
                  <a:srgbClr val="23457A"/>
                </a:solidFill>
                <a:latin typeface="Facon" pitchFamily="2" charset="0"/>
              </a:defRPr>
            </a:lvl1pPr>
            <a:lvl2pPr marL="457200" indent="0" algn="ctr">
              <a:buNone/>
              <a:defRPr sz="9600">
                <a:latin typeface="Facon" pitchFamily="2" charset="0"/>
              </a:defRPr>
            </a:lvl2pPr>
            <a:lvl3pPr marL="914400" indent="0" algn="ctr">
              <a:buNone/>
              <a:defRPr sz="9600">
                <a:latin typeface="Facon" pitchFamily="2" charset="0"/>
              </a:defRPr>
            </a:lvl3pPr>
            <a:lvl4pPr marL="1371600" indent="0" algn="ctr">
              <a:buNone/>
              <a:defRPr sz="9600">
                <a:latin typeface="Facon" pitchFamily="2" charset="0"/>
              </a:defRPr>
            </a:lvl4pPr>
            <a:lvl5pPr marL="1828800" indent="0" algn="ctr">
              <a:buNone/>
              <a:defRPr sz="9600">
                <a:latin typeface="Facon" pitchFamily="2" charset="0"/>
              </a:defRPr>
            </a:lvl5pPr>
          </a:lstStyle>
          <a:p>
            <a:pPr lvl="0"/>
            <a:r>
              <a:rPr lang="zh-CN" altLang="en-US" dirty="0"/>
              <a:t>对象</a:t>
            </a:r>
            <a:endParaRPr lang="zh-CN" altLang="en-US" dirty="0"/>
          </a:p>
        </p:txBody>
      </p:sp>
      <p:pic>
        <p:nvPicPr>
          <p:cNvPr id="10" name="图片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725971" y="63814"/>
            <a:ext cx="6740056" cy="673037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45" name="任意多边形: 形状 44"/>
          <p:cNvSpPr/>
          <p:nvPr userDrawn="1"/>
        </p:nvSpPr>
        <p:spPr>
          <a:xfrm rot="16200000">
            <a:off x="-998219" y="998216"/>
            <a:ext cx="6858000" cy="4861559"/>
          </a:xfrm>
          <a:custGeom>
            <a:avLst/>
            <a:gdLst>
              <a:gd name="connsiteX0" fmla="*/ 0 w 12192000"/>
              <a:gd name="connsiteY0" fmla="*/ 0 h 3317099"/>
              <a:gd name="connsiteX1" fmla="*/ 12192000 w 12192000"/>
              <a:gd name="connsiteY1" fmla="*/ 0 h 3317099"/>
              <a:gd name="connsiteX2" fmla="*/ 12192000 w 12192000"/>
              <a:gd name="connsiteY2" fmla="*/ 3317099 h 3317099"/>
              <a:gd name="connsiteX3" fmla="*/ 11949809 w 12192000"/>
              <a:gd name="connsiteY3" fmla="*/ 3274129 h 3317099"/>
              <a:gd name="connsiteX4" fmla="*/ 6096000 w 12192000"/>
              <a:gd name="connsiteY4" fmla="*/ 2849880 h 3317099"/>
              <a:gd name="connsiteX5" fmla="*/ 242191 w 12192000"/>
              <a:gd name="connsiteY5" fmla="*/ 3274129 h 3317099"/>
              <a:gd name="connsiteX6" fmla="*/ 0 w 12192000"/>
              <a:gd name="connsiteY6" fmla="*/ 3317099 h 331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317099">
                <a:moveTo>
                  <a:pt x="0" y="0"/>
                </a:moveTo>
                <a:lnTo>
                  <a:pt x="12192000" y="0"/>
                </a:lnTo>
                <a:lnTo>
                  <a:pt x="12192000" y="3317099"/>
                </a:lnTo>
                <a:lnTo>
                  <a:pt x="11949809" y="3274129"/>
                </a:lnTo>
                <a:cubicBezTo>
                  <a:pt x="10278806" y="3006280"/>
                  <a:pt x="8264383" y="2849880"/>
                  <a:pt x="6096000" y="2849880"/>
                </a:cubicBezTo>
                <a:cubicBezTo>
                  <a:pt x="3927617" y="2849880"/>
                  <a:pt x="1913194" y="3006280"/>
                  <a:pt x="242191" y="3274129"/>
                </a:cubicBezTo>
                <a:lnTo>
                  <a:pt x="0" y="3317099"/>
                </a:lnTo>
                <a:close/>
              </a:path>
            </a:pathLst>
          </a:custGeom>
          <a:blipFill dpi="0" rotWithShape="0">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3" name="任意多边形: 形状 42"/>
          <p:cNvSpPr/>
          <p:nvPr userDrawn="1"/>
        </p:nvSpPr>
        <p:spPr>
          <a:xfrm rot="16200000">
            <a:off x="-998220" y="998221"/>
            <a:ext cx="6858000" cy="4861559"/>
          </a:xfrm>
          <a:custGeom>
            <a:avLst/>
            <a:gdLst>
              <a:gd name="connsiteX0" fmla="*/ 0 w 12192000"/>
              <a:gd name="connsiteY0" fmla="*/ 0 h 3317099"/>
              <a:gd name="connsiteX1" fmla="*/ 12192000 w 12192000"/>
              <a:gd name="connsiteY1" fmla="*/ 0 h 3317099"/>
              <a:gd name="connsiteX2" fmla="*/ 12192000 w 12192000"/>
              <a:gd name="connsiteY2" fmla="*/ 3317099 h 3317099"/>
              <a:gd name="connsiteX3" fmla="*/ 11949809 w 12192000"/>
              <a:gd name="connsiteY3" fmla="*/ 3274129 h 3317099"/>
              <a:gd name="connsiteX4" fmla="*/ 6096000 w 12192000"/>
              <a:gd name="connsiteY4" fmla="*/ 2849880 h 3317099"/>
              <a:gd name="connsiteX5" fmla="*/ 242191 w 12192000"/>
              <a:gd name="connsiteY5" fmla="*/ 3274129 h 3317099"/>
              <a:gd name="connsiteX6" fmla="*/ 0 w 12192000"/>
              <a:gd name="connsiteY6" fmla="*/ 3317099 h 331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317099">
                <a:moveTo>
                  <a:pt x="0" y="0"/>
                </a:moveTo>
                <a:lnTo>
                  <a:pt x="12192000" y="0"/>
                </a:lnTo>
                <a:lnTo>
                  <a:pt x="12192000" y="3317099"/>
                </a:lnTo>
                <a:lnTo>
                  <a:pt x="11949809" y="3274129"/>
                </a:lnTo>
                <a:cubicBezTo>
                  <a:pt x="10278806" y="3006280"/>
                  <a:pt x="8264383" y="2849880"/>
                  <a:pt x="6096000" y="2849880"/>
                </a:cubicBezTo>
                <a:cubicBezTo>
                  <a:pt x="3927617" y="2849880"/>
                  <a:pt x="1913194" y="3006280"/>
                  <a:pt x="242191" y="3274129"/>
                </a:cubicBezTo>
                <a:lnTo>
                  <a:pt x="0" y="3317099"/>
                </a:lnTo>
                <a:close/>
              </a:path>
            </a:pathLst>
          </a:custGeom>
          <a:solidFill>
            <a:schemeClr val="accent2">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4" name="任意多边形: 形状 43"/>
          <p:cNvSpPr>
            <a:spLocks noChangeAspect="1"/>
          </p:cNvSpPr>
          <p:nvPr userDrawn="1"/>
        </p:nvSpPr>
        <p:spPr>
          <a:xfrm rot="16200000">
            <a:off x="766996" y="3144282"/>
            <a:ext cx="6858000" cy="569437"/>
          </a:xfrm>
          <a:custGeom>
            <a:avLst/>
            <a:gdLst>
              <a:gd name="connsiteX0" fmla="*/ 0 w 12192000"/>
              <a:gd name="connsiteY0" fmla="*/ 0 h 3317099"/>
              <a:gd name="connsiteX1" fmla="*/ 12192000 w 12192000"/>
              <a:gd name="connsiteY1" fmla="*/ 0 h 3317099"/>
              <a:gd name="connsiteX2" fmla="*/ 12192000 w 12192000"/>
              <a:gd name="connsiteY2" fmla="*/ 3317099 h 3317099"/>
              <a:gd name="connsiteX3" fmla="*/ 11949809 w 12192000"/>
              <a:gd name="connsiteY3" fmla="*/ 3274129 h 3317099"/>
              <a:gd name="connsiteX4" fmla="*/ 6096000 w 12192000"/>
              <a:gd name="connsiteY4" fmla="*/ 2849880 h 3317099"/>
              <a:gd name="connsiteX5" fmla="*/ 242191 w 12192000"/>
              <a:gd name="connsiteY5" fmla="*/ 3274129 h 3317099"/>
              <a:gd name="connsiteX6" fmla="*/ 0 w 12192000"/>
              <a:gd name="connsiteY6" fmla="*/ 3317099 h 3317099"/>
              <a:gd name="connsiteX0-1" fmla="*/ 12192000 w 12283440"/>
              <a:gd name="connsiteY0-2" fmla="*/ 0 h 3317099"/>
              <a:gd name="connsiteX1-3" fmla="*/ 12192000 w 12283440"/>
              <a:gd name="connsiteY1-4" fmla="*/ 3317099 h 3317099"/>
              <a:gd name="connsiteX2-5" fmla="*/ 11949809 w 12283440"/>
              <a:gd name="connsiteY2-6" fmla="*/ 3274129 h 3317099"/>
              <a:gd name="connsiteX3-7" fmla="*/ 6096000 w 12283440"/>
              <a:gd name="connsiteY3-8" fmla="*/ 2849880 h 3317099"/>
              <a:gd name="connsiteX4-9" fmla="*/ 242191 w 12283440"/>
              <a:gd name="connsiteY4-10" fmla="*/ 3274129 h 3317099"/>
              <a:gd name="connsiteX5-11" fmla="*/ 0 w 12283440"/>
              <a:gd name="connsiteY5-12" fmla="*/ 3317099 h 3317099"/>
              <a:gd name="connsiteX6-13" fmla="*/ 0 w 12283440"/>
              <a:gd name="connsiteY6-14" fmla="*/ 0 h 3317099"/>
              <a:gd name="connsiteX7" fmla="*/ 12283440 w 12283440"/>
              <a:gd name="connsiteY7" fmla="*/ 91440 h 3317099"/>
              <a:gd name="connsiteX0-15" fmla="*/ 12192000 w 12192000"/>
              <a:gd name="connsiteY0-16" fmla="*/ 0 h 3317099"/>
              <a:gd name="connsiteX1-17" fmla="*/ 12192000 w 12192000"/>
              <a:gd name="connsiteY1-18" fmla="*/ 3317099 h 3317099"/>
              <a:gd name="connsiteX2-19" fmla="*/ 11949809 w 12192000"/>
              <a:gd name="connsiteY2-20" fmla="*/ 3274129 h 3317099"/>
              <a:gd name="connsiteX3-21" fmla="*/ 6096000 w 12192000"/>
              <a:gd name="connsiteY3-22" fmla="*/ 2849880 h 3317099"/>
              <a:gd name="connsiteX4-23" fmla="*/ 242191 w 12192000"/>
              <a:gd name="connsiteY4-24" fmla="*/ 3274129 h 3317099"/>
              <a:gd name="connsiteX5-25" fmla="*/ 0 w 12192000"/>
              <a:gd name="connsiteY5-26" fmla="*/ 3317099 h 3317099"/>
              <a:gd name="connsiteX6-27" fmla="*/ 0 w 12192000"/>
              <a:gd name="connsiteY6-28" fmla="*/ 0 h 3317099"/>
              <a:gd name="connsiteX0-29" fmla="*/ 12192000 w 12192000"/>
              <a:gd name="connsiteY0-30" fmla="*/ 3317099 h 3317099"/>
              <a:gd name="connsiteX1-31" fmla="*/ 11949809 w 12192000"/>
              <a:gd name="connsiteY1-32" fmla="*/ 3274129 h 3317099"/>
              <a:gd name="connsiteX2-33" fmla="*/ 6096000 w 12192000"/>
              <a:gd name="connsiteY2-34" fmla="*/ 2849880 h 3317099"/>
              <a:gd name="connsiteX3-35" fmla="*/ 242191 w 12192000"/>
              <a:gd name="connsiteY3-36" fmla="*/ 3274129 h 3317099"/>
              <a:gd name="connsiteX4-37" fmla="*/ 0 w 12192000"/>
              <a:gd name="connsiteY4-38" fmla="*/ 3317099 h 3317099"/>
              <a:gd name="connsiteX5-39" fmla="*/ 0 w 12192000"/>
              <a:gd name="connsiteY5-40" fmla="*/ 0 h 3317099"/>
              <a:gd name="connsiteX0-41" fmla="*/ 12192000 w 12192000"/>
              <a:gd name="connsiteY0-42" fmla="*/ 467219 h 467219"/>
              <a:gd name="connsiteX1-43" fmla="*/ 11949809 w 12192000"/>
              <a:gd name="connsiteY1-44" fmla="*/ 424249 h 467219"/>
              <a:gd name="connsiteX2-45" fmla="*/ 6096000 w 12192000"/>
              <a:gd name="connsiteY2-46" fmla="*/ 0 h 467219"/>
              <a:gd name="connsiteX3-47" fmla="*/ 242191 w 12192000"/>
              <a:gd name="connsiteY3-48" fmla="*/ 424249 h 467219"/>
              <a:gd name="connsiteX4-49" fmla="*/ 0 w 12192000"/>
              <a:gd name="connsiteY4-50" fmla="*/ 467219 h 4672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467219">
                <a:moveTo>
                  <a:pt x="12192000" y="467219"/>
                </a:moveTo>
                <a:lnTo>
                  <a:pt x="11949809" y="424249"/>
                </a:lnTo>
                <a:cubicBezTo>
                  <a:pt x="10278806" y="156400"/>
                  <a:pt x="8264383" y="0"/>
                  <a:pt x="6096000" y="0"/>
                </a:cubicBezTo>
                <a:cubicBezTo>
                  <a:pt x="3927617" y="0"/>
                  <a:pt x="1913194" y="156400"/>
                  <a:pt x="242191" y="424249"/>
                </a:cubicBezTo>
                <a:lnTo>
                  <a:pt x="0" y="467219"/>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 name="图片 2"/>
          <p:cNvPicPr>
            <a:picLocks noChangeAspect="1"/>
          </p:cNvPicPr>
          <p:nvPr userDrawn="1"/>
        </p:nvPicPr>
        <p:blipFill rotWithShape="1">
          <a:blip r:embed="rId3">
            <a:extLst>
              <a:ext uri="{28A0092B-C50C-407E-A947-70E740481C1C}">
                <a14:useLocalDpi xmlns:a14="http://schemas.microsoft.com/office/drawing/2010/main" val="0"/>
              </a:ext>
            </a:extLst>
          </a:blip>
          <a:srcRect r="50000"/>
          <a:stretch>
            <a:fillRect/>
          </a:stretch>
        </p:blipFill>
        <p:spPr>
          <a:xfrm>
            <a:off x="9203790" y="445078"/>
            <a:ext cx="2988210" cy="596783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1">
    <p:spTree>
      <p:nvGrpSpPr>
        <p:cNvPr id="1" name=""/>
        <p:cNvGrpSpPr/>
        <p:nvPr/>
      </p:nvGrpSpPr>
      <p:grpSpPr>
        <a:xfrm>
          <a:off x="0" y="0"/>
          <a:ext cx="0" cy="0"/>
          <a:chOff x="0" y="0"/>
          <a:chExt cx="0" cy="0"/>
        </a:xfrm>
      </p:grpSpPr>
      <p:sp>
        <p:nvSpPr>
          <p:cNvPr id="60" name="任意多边形: 形状 59"/>
          <p:cNvSpPr/>
          <p:nvPr userDrawn="1"/>
        </p:nvSpPr>
        <p:spPr>
          <a:xfrm>
            <a:off x="1551008"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6" name="文本框 5"/>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2" name="矩形 141"/>
          <p:cNvSpPr/>
          <p:nvPr userDrawn="1"/>
        </p:nvSpPr>
        <p:spPr>
          <a:xfrm>
            <a:off x="12120880" y="96567"/>
            <a:ext cx="71120" cy="350878"/>
          </a:xfrm>
          <a:prstGeom prst="rect">
            <a:avLst/>
          </a:prstGeom>
          <a:solidFill>
            <a:schemeClr val="accent3"/>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222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p:cNvSpPr/>
          <p:nvPr userDrawn="1"/>
        </p:nvSpPr>
        <p:spPr>
          <a:xfrm>
            <a:off x="0" y="532994"/>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3"/>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57" name="文本占位符 6"/>
          <p:cNvSpPr>
            <a:spLocks noGrp="1"/>
          </p:cNvSpPr>
          <p:nvPr>
            <p:ph type="body" sz="quarter" idx="14"/>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8" name="文本占位符 6"/>
          <p:cNvSpPr>
            <a:spLocks noGrp="1"/>
          </p:cNvSpPr>
          <p:nvPr>
            <p:ph type="body" sz="quarter" idx="15"/>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9" name="文本占位符 6"/>
          <p:cNvSpPr>
            <a:spLocks noGrp="1"/>
          </p:cNvSpPr>
          <p:nvPr>
            <p:ph type="body" sz="quarter" idx="16"/>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1" name="文本占位符 6"/>
          <p:cNvSpPr>
            <a:spLocks noGrp="1"/>
          </p:cNvSpPr>
          <p:nvPr>
            <p:ph type="body" sz="quarter" idx="17"/>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六张图文页">
    <p:spTree>
      <p:nvGrpSpPr>
        <p:cNvPr id="1" name=""/>
        <p:cNvGrpSpPr/>
        <p:nvPr/>
      </p:nvGrpSpPr>
      <p:grpSpPr>
        <a:xfrm>
          <a:off x="0" y="0"/>
          <a:ext cx="0" cy="0"/>
          <a:chOff x="0" y="0"/>
          <a:chExt cx="0" cy="0"/>
        </a:xfrm>
      </p:grpSpPr>
      <p:sp>
        <p:nvSpPr>
          <p:cNvPr id="63" name="任意多边形: 形状 62"/>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8653"/>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53295"/>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图片占位符 63"/>
          <p:cNvSpPr>
            <a:spLocks noGrp="1"/>
          </p:cNvSpPr>
          <p:nvPr>
            <p:ph type="pic" sz="quarter" idx="13"/>
          </p:nvPr>
        </p:nvSpPr>
        <p:spPr>
          <a:xfrm>
            <a:off x="767953" y="1585732"/>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2"/>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5" name="图片占位符 64"/>
          <p:cNvSpPr>
            <a:spLocks noGrp="1"/>
          </p:cNvSpPr>
          <p:nvPr>
            <p:ph type="pic" sz="quarter" idx="14"/>
          </p:nvPr>
        </p:nvSpPr>
        <p:spPr>
          <a:xfrm>
            <a:off x="4357421" y="1585732"/>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2"/>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8" name="图片占位符 67"/>
          <p:cNvSpPr>
            <a:spLocks noGrp="1"/>
          </p:cNvSpPr>
          <p:nvPr>
            <p:ph type="pic" sz="quarter" idx="15"/>
          </p:nvPr>
        </p:nvSpPr>
        <p:spPr>
          <a:xfrm>
            <a:off x="7946889" y="1585732"/>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2"/>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71" name="图片占位符 70"/>
          <p:cNvSpPr>
            <a:spLocks noGrp="1"/>
          </p:cNvSpPr>
          <p:nvPr>
            <p:ph type="pic" sz="quarter" idx="16"/>
          </p:nvPr>
        </p:nvSpPr>
        <p:spPr>
          <a:xfrm>
            <a:off x="2562687" y="4068505"/>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2"/>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75" name="图片占位符 74"/>
          <p:cNvSpPr>
            <a:spLocks noGrp="1"/>
          </p:cNvSpPr>
          <p:nvPr>
            <p:ph type="pic" sz="quarter" idx="17"/>
          </p:nvPr>
        </p:nvSpPr>
        <p:spPr>
          <a:xfrm>
            <a:off x="6152155" y="4068505"/>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2"/>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1" name="图片占位符 80"/>
          <p:cNvSpPr>
            <a:spLocks noGrp="1"/>
          </p:cNvSpPr>
          <p:nvPr>
            <p:ph type="pic" sz="quarter" idx="18"/>
          </p:nvPr>
        </p:nvSpPr>
        <p:spPr>
          <a:xfrm>
            <a:off x="9741624" y="4068505"/>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2"/>
            </a:solidFill>
          </a:ln>
          <a:effectLst>
            <a:outerShdw blurRad="63500" sx="102000" sy="102000" algn="ctr" rotWithShape="0">
              <a:prstClr val="black">
                <a:alpha val="20000"/>
              </a:prstClr>
            </a:outerShdw>
          </a:effectLst>
        </p:spPr>
        <p:txBody>
          <a:bodyPr wrap="square">
            <a:noAutofit/>
          </a:bodyPr>
          <a:lstStyle/>
          <a:p>
            <a:endParaRPr lang="zh-CN" altLang="en-US" dirty="0"/>
          </a:p>
        </p:txBody>
      </p:sp>
      <p:sp>
        <p:nvSpPr>
          <p:cNvPr id="66" name="文本占位符 6"/>
          <p:cNvSpPr>
            <a:spLocks noGrp="1"/>
          </p:cNvSpPr>
          <p:nvPr>
            <p:ph type="body" sz="quarter" idx="19"/>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7" name="文本占位符 6"/>
          <p:cNvSpPr>
            <a:spLocks noGrp="1"/>
          </p:cNvSpPr>
          <p:nvPr>
            <p:ph type="body" sz="quarter" idx="20"/>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69" name="文本占位符 6"/>
          <p:cNvSpPr>
            <a:spLocks noGrp="1"/>
          </p:cNvSpPr>
          <p:nvPr>
            <p:ph type="body" sz="quarter" idx="21"/>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0" name="文本占位符 6"/>
          <p:cNvSpPr>
            <a:spLocks noGrp="1"/>
          </p:cNvSpPr>
          <p:nvPr>
            <p:ph type="body" sz="quarter" idx="22"/>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2" name="文本占位符 6"/>
          <p:cNvSpPr>
            <a:spLocks noGrp="1"/>
          </p:cNvSpPr>
          <p:nvPr>
            <p:ph type="body" sz="quarter" idx="23"/>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pic>
        <p:nvPicPr>
          <p:cNvPr id="7"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四张图文页">
    <p:spTree>
      <p:nvGrpSpPr>
        <p:cNvPr id="1" name=""/>
        <p:cNvGrpSpPr/>
        <p:nvPr/>
      </p:nvGrpSpPr>
      <p:grpSpPr>
        <a:xfrm>
          <a:off x="0" y="0"/>
          <a:ext cx="0" cy="0"/>
          <a:chOff x="0" y="0"/>
          <a:chExt cx="0" cy="0"/>
        </a:xfrm>
      </p:grpSpPr>
      <p:sp>
        <p:nvSpPr>
          <p:cNvPr id="63" name="任意多边形: 形状 62"/>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userDrawn="1"/>
        </p:nvSpPr>
        <p:spPr>
          <a:xfrm>
            <a:off x="-2392680" y="3707929"/>
            <a:ext cx="16977360" cy="576455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userDrawn="1"/>
        </p:nvSpPr>
        <p:spPr>
          <a:xfrm>
            <a:off x="-2392680" y="3850640"/>
            <a:ext cx="16977360" cy="5764554"/>
          </a:xfrm>
          <a:prstGeom prst="ellipse">
            <a:avLst/>
          </a:prstGeom>
          <a:solidFill>
            <a:schemeClr val="accent2"/>
          </a:solidFill>
          <a:ln>
            <a:noFill/>
          </a:ln>
          <a:effectLst>
            <a:outerShdw blurRad="1397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图片占位符 59"/>
          <p:cNvSpPr>
            <a:spLocks noGrp="1"/>
          </p:cNvSpPr>
          <p:nvPr>
            <p:ph type="pic" sz="quarter" idx="13"/>
          </p:nvPr>
        </p:nvSpPr>
        <p:spPr>
          <a:xfrm>
            <a:off x="883921"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2"/>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2" name="图片占位符 61"/>
          <p:cNvSpPr>
            <a:spLocks noGrp="1"/>
          </p:cNvSpPr>
          <p:nvPr>
            <p:ph type="pic" sz="quarter" idx="14"/>
          </p:nvPr>
        </p:nvSpPr>
        <p:spPr>
          <a:xfrm>
            <a:off x="3642554"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2"/>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5" name="图片占位符 64"/>
          <p:cNvSpPr>
            <a:spLocks noGrp="1"/>
          </p:cNvSpPr>
          <p:nvPr>
            <p:ph type="pic" sz="quarter" idx="15"/>
          </p:nvPr>
        </p:nvSpPr>
        <p:spPr>
          <a:xfrm>
            <a:off x="6401187"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2"/>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8" name="图片占位符 67"/>
          <p:cNvSpPr>
            <a:spLocks noGrp="1"/>
          </p:cNvSpPr>
          <p:nvPr>
            <p:ph type="pic" sz="quarter" idx="16"/>
          </p:nvPr>
        </p:nvSpPr>
        <p:spPr>
          <a:xfrm>
            <a:off x="9159820"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2"/>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6" name="文本占位符 6"/>
          <p:cNvSpPr>
            <a:spLocks noGrp="1"/>
          </p:cNvSpPr>
          <p:nvPr>
            <p:ph type="body" sz="quarter" idx="17"/>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7" name="文本占位符 6"/>
          <p:cNvSpPr>
            <a:spLocks noGrp="1"/>
          </p:cNvSpPr>
          <p:nvPr>
            <p:ph type="body" sz="quarter" idx="18"/>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69" name="文本占位符 6"/>
          <p:cNvSpPr>
            <a:spLocks noGrp="1"/>
          </p:cNvSpPr>
          <p:nvPr>
            <p:ph type="body" sz="quarter" idx="19"/>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0" name="文本占位符 6"/>
          <p:cNvSpPr>
            <a:spLocks noGrp="1"/>
          </p:cNvSpPr>
          <p:nvPr>
            <p:ph type="body" sz="quarter" idx="20"/>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1" name="文本占位符 6"/>
          <p:cNvSpPr>
            <a:spLocks noGrp="1"/>
          </p:cNvSpPr>
          <p:nvPr>
            <p:ph type="body" sz="quarter" idx="21"/>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bg1"/>
                </a:solidFill>
                <a:latin typeface="+mn-ea"/>
                <a:ea typeface="+mn-ea"/>
              </a:rPr>
              <a:t>公</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诚</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勇</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毅 三</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实</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一</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新</a:t>
            </a:r>
            <a:endParaRPr lang="zh-CN" altLang="en-US" sz="1100" spc="300" dirty="0">
              <a:solidFill>
                <a:schemeClr val="bg1"/>
              </a:solidFill>
              <a:latin typeface="+mn-ea"/>
              <a:ea typeface="+mn-ea"/>
            </a:endParaRPr>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三张图文页">
    <p:spTree>
      <p:nvGrpSpPr>
        <p:cNvPr id="1" name=""/>
        <p:cNvGrpSpPr/>
        <p:nvPr/>
      </p:nvGrpSpPr>
      <p:grpSpPr>
        <a:xfrm>
          <a:off x="0" y="0"/>
          <a:ext cx="0" cy="0"/>
          <a:chOff x="0" y="0"/>
          <a:chExt cx="0" cy="0"/>
        </a:xfrm>
      </p:grpSpPr>
      <p:sp>
        <p:nvSpPr>
          <p:cNvPr id="63" name="任意多边形: 形状 62"/>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p:cNvSpPr/>
          <p:nvPr userDrawn="1"/>
        </p:nvSpPr>
        <p:spPr>
          <a:xfrm flipH="1">
            <a:off x="0" y="3753288"/>
            <a:ext cx="12192000" cy="2783710"/>
          </a:xfrm>
          <a:custGeom>
            <a:avLst/>
            <a:gdLst>
              <a:gd name="connsiteX0" fmla="*/ 12192000 w 12192000"/>
              <a:gd name="connsiteY0" fmla="*/ 0 h 1730415"/>
              <a:gd name="connsiteX1" fmla="*/ 6096000 w 12192000"/>
              <a:gd name="connsiteY1" fmla="*/ 115747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0-1" fmla="*/ 12192000 w 12192000"/>
              <a:gd name="connsiteY0-2" fmla="*/ 0 h 1730415"/>
              <a:gd name="connsiteX1-3" fmla="*/ 6096000 w 12192000"/>
              <a:gd name="connsiteY1-4" fmla="*/ 219919 h 1730415"/>
              <a:gd name="connsiteX2-5" fmla="*/ 0 w 12192000"/>
              <a:gd name="connsiteY2-6" fmla="*/ 0 h 1730415"/>
              <a:gd name="connsiteX3-7" fmla="*/ 0 w 12192000"/>
              <a:gd name="connsiteY3-8" fmla="*/ 1730415 h 1730415"/>
              <a:gd name="connsiteX4-9" fmla="*/ 6096000 w 12192000"/>
              <a:gd name="connsiteY4-10" fmla="*/ 1730415 h 1730415"/>
              <a:gd name="connsiteX5-11" fmla="*/ 12192000 w 12192000"/>
              <a:gd name="connsiteY5-12" fmla="*/ 1730415 h 1730415"/>
              <a:gd name="connsiteX6" fmla="*/ 12192000 w 12192000"/>
              <a:gd name="connsiteY6" fmla="*/ 0 h 1730415"/>
              <a:gd name="connsiteX0-13" fmla="*/ 12192000 w 12192000"/>
              <a:gd name="connsiteY0-14" fmla="*/ 0 h 1730415"/>
              <a:gd name="connsiteX1-15" fmla="*/ 6096000 w 12192000"/>
              <a:gd name="connsiteY1-16" fmla="*/ 219919 h 1730415"/>
              <a:gd name="connsiteX2-17" fmla="*/ 0 w 12192000"/>
              <a:gd name="connsiteY2-18" fmla="*/ 0 h 1730415"/>
              <a:gd name="connsiteX3-19" fmla="*/ 0 w 12192000"/>
              <a:gd name="connsiteY3-20" fmla="*/ 1730415 h 1730415"/>
              <a:gd name="connsiteX4-21" fmla="*/ 6096000 w 12192000"/>
              <a:gd name="connsiteY4-22" fmla="*/ 1730415 h 1730415"/>
              <a:gd name="connsiteX5-23" fmla="*/ 12192000 w 12192000"/>
              <a:gd name="connsiteY5-24" fmla="*/ 1730415 h 1730415"/>
              <a:gd name="connsiteX6-25" fmla="*/ 12192000 w 12192000"/>
              <a:gd name="connsiteY6-26" fmla="*/ 0 h 1730415"/>
              <a:gd name="connsiteX0-27" fmla="*/ 12192000 w 12192000"/>
              <a:gd name="connsiteY0-28" fmla="*/ 0 h 1730415"/>
              <a:gd name="connsiteX1-29" fmla="*/ 6096000 w 12192000"/>
              <a:gd name="connsiteY1-30" fmla="*/ 219919 h 1730415"/>
              <a:gd name="connsiteX2-31" fmla="*/ 0 w 12192000"/>
              <a:gd name="connsiteY2-32" fmla="*/ 0 h 1730415"/>
              <a:gd name="connsiteX3-33" fmla="*/ 0 w 12192000"/>
              <a:gd name="connsiteY3-34" fmla="*/ 1730415 h 1730415"/>
              <a:gd name="connsiteX4-35" fmla="*/ 6096000 w 12192000"/>
              <a:gd name="connsiteY4-36" fmla="*/ 1730415 h 1730415"/>
              <a:gd name="connsiteX5-37" fmla="*/ 12192000 w 12192000"/>
              <a:gd name="connsiteY5-38" fmla="*/ 1730415 h 1730415"/>
              <a:gd name="connsiteX6-39" fmla="*/ 12192000 w 12192000"/>
              <a:gd name="connsiteY6-40" fmla="*/ 0 h 1730415"/>
              <a:gd name="connsiteX0-41" fmla="*/ 12192000 w 12192000"/>
              <a:gd name="connsiteY0-42" fmla="*/ 0 h 1730415"/>
              <a:gd name="connsiteX1-43" fmla="*/ 6096000 w 12192000"/>
              <a:gd name="connsiteY1-44" fmla="*/ 428577 h 1730415"/>
              <a:gd name="connsiteX2-45" fmla="*/ 0 w 12192000"/>
              <a:gd name="connsiteY2-46" fmla="*/ 0 h 1730415"/>
              <a:gd name="connsiteX3-47" fmla="*/ 0 w 12192000"/>
              <a:gd name="connsiteY3-48" fmla="*/ 1730415 h 1730415"/>
              <a:gd name="connsiteX4-49" fmla="*/ 6096000 w 12192000"/>
              <a:gd name="connsiteY4-50" fmla="*/ 1730415 h 1730415"/>
              <a:gd name="connsiteX5-51" fmla="*/ 12192000 w 12192000"/>
              <a:gd name="connsiteY5-52" fmla="*/ 1730415 h 1730415"/>
              <a:gd name="connsiteX6-53" fmla="*/ 12192000 w 12192000"/>
              <a:gd name="connsiteY6-54" fmla="*/ 0 h 1730415"/>
              <a:gd name="connsiteX0-55" fmla="*/ 12192000 w 12192000"/>
              <a:gd name="connsiteY0-56" fmla="*/ 0 h 1730415"/>
              <a:gd name="connsiteX1-57" fmla="*/ 6096000 w 12192000"/>
              <a:gd name="connsiteY1-58" fmla="*/ 428577 h 1730415"/>
              <a:gd name="connsiteX2-59" fmla="*/ 0 w 12192000"/>
              <a:gd name="connsiteY2-60" fmla="*/ 0 h 1730415"/>
              <a:gd name="connsiteX3-61" fmla="*/ 0 w 12192000"/>
              <a:gd name="connsiteY3-62" fmla="*/ 1730415 h 1730415"/>
              <a:gd name="connsiteX4-63" fmla="*/ 6096000 w 12192000"/>
              <a:gd name="connsiteY4-64" fmla="*/ 1730415 h 1730415"/>
              <a:gd name="connsiteX5-65" fmla="*/ 12192000 w 12192000"/>
              <a:gd name="connsiteY5-66" fmla="*/ 1730415 h 1730415"/>
              <a:gd name="connsiteX6-67" fmla="*/ 12192000 w 12192000"/>
              <a:gd name="connsiteY6-68" fmla="*/ 0 h 1730415"/>
              <a:gd name="connsiteX0-69" fmla="*/ 12192000 w 12192000"/>
              <a:gd name="connsiteY0-70" fmla="*/ 0 h 1730415"/>
              <a:gd name="connsiteX1-71" fmla="*/ 6096000 w 12192000"/>
              <a:gd name="connsiteY1-72" fmla="*/ 428577 h 1730415"/>
              <a:gd name="connsiteX2-73" fmla="*/ 0 w 12192000"/>
              <a:gd name="connsiteY2-74" fmla="*/ 0 h 1730415"/>
              <a:gd name="connsiteX3-75" fmla="*/ 0 w 12192000"/>
              <a:gd name="connsiteY3-76" fmla="*/ 1730415 h 1730415"/>
              <a:gd name="connsiteX4-77" fmla="*/ 6096000 w 12192000"/>
              <a:gd name="connsiteY4-78" fmla="*/ 1730415 h 1730415"/>
              <a:gd name="connsiteX5-79" fmla="*/ 12192000 w 12192000"/>
              <a:gd name="connsiteY5-80" fmla="*/ 1730415 h 1730415"/>
              <a:gd name="connsiteX6-81" fmla="*/ 12192000 w 12192000"/>
              <a:gd name="connsiteY6-82" fmla="*/ 0 h 17304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12192000" h="1730415">
                <a:moveTo>
                  <a:pt x="12192000" y="0"/>
                </a:moveTo>
                <a:cubicBezTo>
                  <a:pt x="10599838" y="191556"/>
                  <a:pt x="8139575" y="436294"/>
                  <a:pt x="6096000" y="428577"/>
                </a:cubicBezTo>
                <a:cubicBezTo>
                  <a:pt x="4052425" y="436294"/>
                  <a:pt x="1464841" y="174350"/>
                  <a:pt x="0" y="0"/>
                </a:cubicBezTo>
                <a:lnTo>
                  <a:pt x="0" y="1730415"/>
                </a:lnTo>
                <a:lnTo>
                  <a:pt x="6096000" y="1730415"/>
                </a:lnTo>
                <a:lnTo>
                  <a:pt x="12192000" y="1730415"/>
                </a:lnTo>
                <a:lnTo>
                  <a:pt x="1219200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3" name="任意多边形: 形状 52"/>
          <p:cNvSpPr/>
          <p:nvPr userDrawn="1"/>
        </p:nvSpPr>
        <p:spPr>
          <a:xfrm flipH="1">
            <a:off x="0" y="4074290"/>
            <a:ext cx="12192000" cy="2783710"/>
          </a:xfrm>
          <a:custGeom>
            <a:avLst/>
            <a:gdLst>
              <a:gd name="connsiteX0" fmla="*/ 12192000 w 12192000"/>
              <a:gd name="connsiteY0" fmla="*/ 0 h 1730415"/>
              <a:gd name="connsiteX1" fmla="*/ 6096000 w 12192000"/>
              <a:gd name="connsiteY1" fmla="*/ 115747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0-1" fmla="*/ 12192000 w 12192000"/>
              <a:gd name="connsiteY0-2" fmla="*/ 0 h 1730415"/>
              <a:gd name="connsiteX1-3" fmla="*/ 6096000 w 12192000"/>
              <a:gd name="connsiteY1-4" fmla="*/ 219919 h 1730415"/>
              <a:gd name="connsiteX2-5" fmla="*/ 0 w 12192000"/>
              <a:gd name="connsiteY2-6" fmla="*/ 0 h 1730415"/>
              <a:gd name="connsiteX3-7" fmla="*/ 0 w 12192000"/>
              <a:gd name="connsiteY3-8" fmla="*/ 1730415 h 1730415"/>
              <a:gd name="connsiteX4-9" fmla="*/ 6096000 w 12192000"/>
              <a:gd name="connsiteY4-10" fmla="*/ 1730415 h 1730415"/>
              <a:gd name="connsiteX5-11" fmla="*/ 12192000 w 12192000"/>
              <a:gd name="connsiteY5-12" fmla="*/ 1730415 h 1730415"/>
              <a:gd name="connsiteX6" fmla="*/ 12192000 w 12192000"/>
              <a:gd name="connsiteY6" fmla="*/ 0 h 1730415"/>
              <a:gd name="connsiteX0-13" fmla="*/ 12192000 w 12192000"/>
              <a:gd name="connsiteY0-14" fmla="*/ 0 h 1730415"/>
              <a:gd name="connsiteX1-15" fmla="*/ 6096000 w 12192000"/>
              <a:gd name="connsiteY1-16" fmla="*/ 219919 h 1730415"/>
              <a:gd name="connsiteX2-17" fmla="*/ 0 w 12192000"/>
              <a:gd name="connsiteY2-18" fmla="*/ 0 h 1730415"/>
              <a:gd name="connsiteX3-19" fmla="*/ 0 w 12192000"/>
              <a:gd name="connsiteY3-20" fmla="*/ 1730415 h 1730415"/>
              <a:gd name="connsiteX4-21" fmla="*/ 6096000 w 12192000"/>
              <a:gd name="connsiteY4-22" fmla="*/ 1730415 h 1730415"/>
              <a:gd name="connsiteX5-23" fmla="*/ 12192000 w 12192000"/>
              <a:gd name="connsiteY5-24" fmla="*/ 1730415 h 1730415"/>
              <a:gd name="connsiteX6-25" fmla="*/ 12192000 w 12192000"/>
              <a:gd name="connsiteY6-26" fmla="*/ 0 h 1730415"/>
              <a:gd name="connsiteX0-27" fmla="*/ 12192000 w 12192000"/>
              <a:gd name="connsiteY0-28" fmla="*/ 0 h 1730415"/>
              <a:gd name="connsiteX1-29" fmla="*/ 6096000 w 12192000"/>
              <a:gd name="connsiteY1-30" fmla="*/ 219919 h 1730415"/>
              <a:gd name="connsiteX2-31" fmla="*/ 0 w 12192000"/>
              <a:gd name="connsiteY2-32" fmla="*/ 0 h 1730415"/>
              <a:gd name="connsiteX3-33" fmla="*/ 0 w 12192000"/>
              <a:gd name="connsiteY3-34" fmla="*/ 1730415 h 1730415"/>
              <a:gd name="connsiteX4-35" fmla="*/ 6096000 w 12192000"/>
              <a:gd name="connsiteY4-36" fmla="*/ 1730415 h 1730415"/>
              <a:gd name="connsiteX5-37" fmla="*/ 12192000 w 12192000"/>
              <a:gd name="connsiteY5-38" fmla="*/ 1730415 h 1730415"/>
              <a:gd name="connsiteX6-39" fmla="*/ 12192000 w 12192000"/>
              <a:gd name="connsiteY6-40" fmla="*/ 0 h 17304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12192000" h="1730415">
                <a:moveTo>
                  <a:pt x="12192000" y="0"/>
                </a:moveTo>
                <a:cubicBezTo>
                  <a:pt x="10460941" y="119605"/>
                  <a:pt x="8139575" y="227636"/>
                  <a:pt x="6096000" y="219919"/>
                </a:cubicBezTo>
                <a:cubicBezTo>
                  <a:pt x="4052425" y="227636"/>
                  <a:pt x="1869955" y="131179"/>
                  <a:pt x="0" y="0"/>
                </a:cubicBezTo>
                <a:lnTo>
                  <a:pt x="0" y="1730415"/>
                </a:lnTo>
                <a:lnTo>
                  <a:pt x="6096000" y="1730415"/>
                </a:lnTo>
                <a:lnTo>
                  <a:pt x="12192000" y="1730415"/>
                </a:lnTo>
                <a:lnTo>
                  <a:pt x="1219200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图片占位符 58"/>
          <p:cNvSpPr>
            <a:spLocks noGrp="1"/>
          </p:cNvSpPr>
          <p:nvPr>
            <p:ph type="pic" sz="quarter" idx="13"/>
          </p:nvPr>
        </p:nvSpPr>
        <p:spPr>
          <a:xfrm>
            <a:off x="1261234" y="2060549"/>
            <a:ext cx="2437220" cy="2503026"/>
          </a:xfrm>
          <a:custGeom>
            <a:avLst/>
            <a:gdLst>
              <a:gd name="connsiteX0" fmla="*/ 0 w 2476982"/>
              <a:gd name="connsiteY0" fmla="*/ 0 h 3313253"/>
              <a:gd name="connsiteX1" fmla="*/ 2476982 w 2476982"/>
              <a:gd name="connsiteY1" fmla="*/ 0 h 3313253"/>
              <a:gd name="connsiteX2" fmla="*/ 2476982 w 2476982"/>
              <a:gd name="connsiteY2" fmla="*/ 3313253 h 3313253"/>
              <a:gd name="connsiteX3" fmla="*/ 0 w 2476982"/>
              <a:gd name="connsiteY3" fmla="*/ 3313253 h 3313253"/>
            </a:gdLst>
            <a:ahLst/>
            <a:cxnLst>
              <a:cxn ang="0">
                <a:pos x="connsiteX0" y="connsiteY0"/>
              </a:cxn>
              <a:cxn ang="0">
                <a:pos x="connsiteX1" y="connsiteY1"/>
              </a:cxn>
              <a:cxn ang="0">
                <a:pos x="connsiteX2" y="connsiteY2"/>
              </a:cxn>
              <a:cxn ang="0">
                <a:pos x="connsiteX3" y="connsiteY3"/>
              </a:cxn>
            </a:cxnLst>
            <a:rect l="l" t="t" r="r" b="b"/>
            <a:pathLst>
              <a:path w="2476982" h="3313253">
                <a:moveTo>
                  <a:pt x="0" y="0"/>
                </a:moveTo>
                <a:lnTo>
                  <a:pt x="2476982" y="0"/>
                </a:lnTo>
                <a:lnTo>
                  <a:pt x="2476982" y="3313253"/>
                </a:lnTo>
                <a:lnTo>
                  <a:pt x="0" y="3313253"/>
                </a:lnTo>
                <a:close/>
              </a:path>
            </a:pathLst>
          </a:custGeom>
          <a:ln w="44450">
            <a:solidFill>
              <a:schemeClr val="bg1"/>
            </a:solidFill>
          </a:ln>
          <a:effectLst>
            <a:outerShdw blurRad="177800" dist="38100" algn="l" rotWithShape="0">
              <a:prstClr val="black">
                <a:alpha val="20000"/>
              </a:prstClr>
            </a:outerShdw>
          </a:effectLst>
          <a:scene3d>
            <a:camera prst="perspectiveLeft"/>
            <a:lightRig rig="threePt" dir="t"/>
          </a:scene3d>
        </p:spPr>
        <p:txBody>
          <a:bodyPr wrap="square">
            <a:noAutofit/>
          </a:bodyPr>
          <a:lstStyle/>
          <a:p>
            <a:endParaRPr lang="zh-CN" altLang="en-US"/>
          </a:p>
        </p:txBody>
      </p:sp>
      <p:sp>
        <p:nvSpPr>
          <p:cNvPr id="61" name="图片占位符 60"/>
          <p:cNvSpPr>
            <a:spLocks noGrp="1"/>
          </p:cNvSpPr>
          <p:nvPr>
            <p:ph type="pic" sz="quarter" idx="14"/>
          </p:nvPr>
        </p:nvSpPr>
        <p:spPr>
          <a:xfrm>
            <a:off x="8525095" y="2060549"/>
            <a:ext cx="2437220" cy="2503026"/>
          </a:xfrm>
          <a:custGeom>
            <a:avLst/>
            <a:gdLst>
              <a:gd name="connsiteX0" fmla="*/ 0 w 2476982"/>
              <a:gd name="connsiteY0" fmla="*/ 0 h 3313253"/>
              <a:gd name="connsiteX1" fmla="*/ 2476982 w 2476982"/>
              <a:gd name="connsiteY1" fmla="*/ 0 h 3313253"/>
              <a:gd name="connsiteX2" fmla="*/ 2476982 w 2476982"/>
              <a:gd name="connsiteY2" fmla="*/ 3313253 h 3313253"/>
              <a:gd name="connsiteX3" fmla="*/ 0 w 2476982"/>
              <a:gd name="connsiteY3" fmla="*/ 3313253 h 3313253"/>
            </a:gdLst>
            <a:ahLst/>
            <a:cxnLst>
              <a:cxn ang="0">
                <a:pos x="connsiteX0" y="connsiteY0"/>
              </a:cxn>
              <a:cxn ang="0">
                <a:pos x="connsiteX1" y="connsiteY1"/>
              </a:cxn>
              <a:cxn ang="0">
                <a:pos x="connsiteX2" y="connsiteY2"/>
              </a:cxn>
              <a:cxn ang="0">
                <a:pos x="connsiteX3" y="connsiteY3"/>
              </a:cxn>
            </a:cxnLst>
            <a:rect l="l" t="t" r="r" b="b"/>
            <a:pathLst>
              <a:path w="2476982" h="3313253">
                <a:moveTo>
                  <a:pt x="0" y="0"/>
                </a:moveTo>
                <a:lnTo>
                  <a:pt x="2476982" y="0"/>
                </a:lnTo>
                <a:lnTo>
                  <a:pt x="2476982" y="3313253"/>
                </a:lnTo>
                <a:lnTo>
                  <a:pt x="0" y="3313253"/>
                </a:lnTo>
                <a:close/>
              </a:path>
            </a:pathLst>
          </a:custGeom>
          <a:ln w="44450">
            <a:solidFill>
              <a:schemeClr val="bg1"/>
            </a:solidFill>
          </a:ln>
          <a:effectLst>
            <a:outerShdw blurRad="127000" dist="38100" dir="10800000" algn="r" rotWithShape="0">
              <a:prstClr val="black">
                <a:alpha val="20000"/>
              </a:prstClr>
            </a:outerShdw>
          </a:effectLst>
          <a:scene3d>
            <a:camera prst="perspectiveRight"/>
            <a:lightRig rig="threePt" dir="t"/>
          </a:scene3d>
        </p:spPr>
        <p:txBody>
          <a:bodyPr wrap="square">
            <a:noAutofit/>
          </a:bodyPr>
          <a:lstStyle/>
          <a:p>
            <a:endParaRPr lang="zh-CN" altLang="en-US"/>
          </a:p>
        </p:txBody>
      </p:sp>
      <p:sp>
        <p:nvSpPr>
          <p:cNvPr id="66" name="图片占位符 65"/>
          <p:cNvSpPr>
            <a:spLocks noGrp="1"/>
          </p:cNvSpPr>
          <p:nvPr>
            <p:ph type="pic" sz="quarter" idx="15"/>
          </p:nvPr>
        </p:nvSpPr>
        <p:spPr>
          <a:xfrm>
            <a:off x="4870735" y="2000995"/>
            <a:ext cx="2553198" cy="2622134"/>
          </a:xfrm>
          <a:custGeom>
            <a:avLst/>
            <a:gdLst>
              <a:gd name="connsiteX0" fmla="*/ 0 w 2594851"/>
              <a:gd name="connsiteY0" fmla="*/ 0 h 3470916"/>
              <a:gd name="connsiteX1" fmla="*/ 2594851 w 2594851"/>
              <a:gd name="connsiteY1" fmla="*/ 0 h 3470916"/>
              <a:gd name="connsiteX2" fmla="*/ 2594851 w 2594851"/>
              <a:gd name="connsiteY2" fmla="*/ 3470916 h 3470916"/>
              <a:gd name="connsiteX3" fmla="*/ 0 w 2594851"/>
              <a:gd name="connsiteY3" fmla="*/ 3470916 h 3470916"/>
            </a:gdLst>
            <a:ahLst/>
            <a:cxnLst>
              <a:cxn ang="0">
                <a:pos x="connsiteX0" y="connsiteY0"/>
              </a:cxn>
              <a:cxn ang="0">
                <a:pos x="connsiteX1" y="connsiteY1"/>
              </a:cxn>
              <a:cxn ang="0">
                <a:pos x="connsiteX2" y="connsiteY2"/>
              </a:cxn>
              <a:cxn ang="0">
                <a:pos x="connsiteX3" y="connsiteY3"/>
              </a:cxn>
            </a:cxnLst>
            <a:rect l="l" t="t" r="r" b="b"/>
            <a:pathLst>
              <a:path w="2594851" h="3470916">
                <a:moveTo>
                  <a:pt x="0" y="0"/>
                </a:moveTo>
                <a:lnTo>
                  <a:pt x="2594851" y="0"/>
                </a:lnTo>
                <a:lnTo>
                  <a:pt x="2594851" y="3470916"/>
                </a:lnTo>
                <a:lnTo>
                  <a:pt x="0" y="3470916"/>
                </a:lnTo>
                <a:close/>
              </a:path>
            </a:pathLst>
          </a:custGeom>
          <a:ln w="44450">
            <a:solidFill>
              <a:schemeClr val="bg1"/>
            </a:solidFill>
          </a:ln>
          <a:effectLst>
            <a:outerShdw blurRad="228600" sx="102000" sy="102000" algn="ctr" rotWithShape="0">
              <a:prstClr val="black">
                <a:alpha val="20000"/>
              </a:prstClr>
            </a:outerShdw>
          </a:effectLst>
        </p:spPr>
        <p:txBody>
          <a:bodyPr wrap="square">
            <a:noAutofit/>
          </a:bodyPr>
          <a:lstStyle/>
          <a:p>
            <a:endParaRPr lang="zh-CN" altLang="en-US"/>
          </a:p>
        </p:txBody>
      </p:sp>
      <p:sp>
        <p:nvSpPr>
          <p:cNvPr id="65" name="文本占位符 6"/>
          <p:cNvSpPr>
            <a:spLocks noGrp="1"/>
          </p:cNvSpPr>
          <p:nvPr>
            <p:ph type="body" sz="quarter" idx="16"/>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7" name="文本占位符 6"/>
          <p:cNvSpPr>
            <a:spLocks noGrp="1"/>
          </p:cNvSpPr>
          <p:nvPr>
            <p:ph type="body" sz="quarter" idx="17"/>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68" name="文本占位符 6"/>
          <p:cNvSpPr>
            <a:spLocks noGrp="1"/>
          </p:cNvSpPr>
          <p:nvPr>
            <p:ph type="body" sz="quarter" idx="18"/>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9" name="文本占位符 6"/>
          <p:cNvSpPr>
            <a:spLocks noGrp="1"/>
          </p:cNvSpPr>
          <p:nvPr>
            <p:ph type="body" sz="quarter" idx="19"/>
          </p:nvPr>
        </p:nvSpPr>
        <p:spPr>
          <a:xfrm>
            <a:off x="10064400" y="87340"/>
            <a:ext cx="198536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0" name="文本占位符 6"/>
          <p:cNvSpPr>
            <a:spLocks noGrp="1"/>
          </p:cNvSpPr>
          <p:nvPr>
            <p:ph type="body" sz="quarter" idx="20"/>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bg1"/>
                </a:solidFill>
                <a:latin typeface="+mn-ea"/>
                <a:ea typeface="+mn-ea"/>
              </a:rPr>
              <a:t>公</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诚</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勇</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毅 三</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实</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一</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新</a:t>
            </a:r>
            <a:endParaRPr lang="zh-CN" altLang="en-US" sz="1100" spc="300" dirty="0">
              <a:solidFill>
                <a:schemeClr val="bg1"/>
              </a:solidFill>
              <a:latin typeface="+mn-ea"/>
              <a:ea typeface="+mn-ea"/>
            </a:endParaRPr>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两张图文页">
    <p:spTree>
      <p:nvGrpSpPr>
        <p:cNvPr id="1" name=""/>
        <p:cNvGrpSpPr/>
        <p:nvPr/>
      </p:nvGrpSpPr>
      <p:grpSpPr>
        <a:xfrm>
          <a:off x="0" y="0"/>
          <a:ext cx="0" cy="0"/>
          <a:chOff x="0" y="0"/>
          <a:chExt cx="0" cy="0"/>
        </a:xfrm>
      </p:grpSpPr>
      <p:sp>
        <p:nvSpPr>
          <p:cNvPr id="63" name="任意多边形: 形状 62"/>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userDrawn="1"/>
        </p:nvSpPr>
        <p:spPr>
          <a:xfrm>
            <a:off x="0" y="3726208"/>
            <a:ext cx="12192000" cy="30036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24935" y="569008"/>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矩形 52"/>
          <p:cNvSpPr/>
          <p:nvPr userDrawn="1"/>
        </p:nvSpPr>
        <p:spPr>
          <a:xfrm>
            <a:off x="0" y="3854368"/>
            <a:ext cx="12192000" cy="30036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2" name="图片占位符 61"/>
          <p:cNvSpPr>
            <a:spLocks noGrp="1"/>
          </p:cNvSpPr>
          <p:nvPr>
            <p:ph type="pic" sz="quarter" idx="14"/>
          </p:nvPr>
        </p:nvSpPr>
        <p:spPr>
          <a:xfrm>
            <a:off x="7245460" y="1855886"/>
            <a:ext cx="3407400" cy="2210766"/>
          </a:xfrm>
          <a:custGeom>
            <a:avLst/>
            <a:gdLst>
              <a:gd name="connsiteX0" fmla="*/ 0 w 2963119"/>
              <a:gd name="connsiteY0" fmla="*/ 0 h 2419109"/>
              <a:gd name="connsiteX1" fmla="*/ 2963119 w 2963119"/>
              <a:gd name="connsiteY1" fmla="*/ 0 h 2419109"/>
              <a:gd name="connsiteX2" fmla="*/ 2963119 w 2963119"/>
              <a:gd name="connsiteY2" fmla="*/ 2419109 h 2419109"/>
              <a:gd name="connsiteX3" fmla="*/ 0 w 2963119"/>
              <a:gd name="connsiteY3" fmla="*/ 2419109 h 2419109"/>
            </a:gdLst>
            <a:ahLst/>
            <a:cxnLst>
              <a:cxn ang="0">
                <a:pos x="connsiteX0" y="connsiteY0"/>
              </a:cxn>
              <a:cxn ang="0">
                <a:pos x="connsiteX1" y="connsiteY1"/>
              </a:cxn>
              <a:cxn ang="0">
                <a:pos x="connsiteX2" y="connsiteY2"/>
              </a:cxn>
              <a:cxn ang="0">
                <a:pos x="connsiteX3" y="connsiteY3"/>
              </a:cxn>
            </a:cxnLst>
            <a:rect l="l" t="t" r="r" b="b"/>
            <a:pathLst>
              <a:path w="2963119" h="2419109">
                <a:moveTo>
                  <a:pt x="0" y="0"/>
                </a:moveTo>
                <a:lnTo>
                  <a:pt x="2963119" y="0"/>
                </a:lnTo>
                <a:lnTo>
                  <a:pt x="2963119" y="2419109"/>
                </a:lnTo>
                <a:lnTo>
                  <a:pt x="0" y="2419109"/>
                </a:lnTo>
                <a:close/>
              </a:path>
            </a:pathLst>
          </a:custGeom>
          <a:ln w="12700">
            <a:solidFill>
              <a:schemeClr val="bg1"/>
            </a:solidFill>
          </a:ln>
          <a:effectLst>
            <a:outerShdw blurRad="203200" dist="38100" dir="18900000" algn="bl" rotWithShape="0">
              <a:prstClr val="black">
                <a:alpha val="20000"/>
              </a:prstClr>
            </a:outerShdw>
          </a:effectLst>
        </p:spPr>
        <p:txBody>
          <a:bodyPr wrap="square">
            <a:noAutofit/>
          </a:bodyPr>
          <a:lstStyle/>
          <a:p>
            <a:endParaRPr lang="zh-CN" altLang="en-US"/>
          </a:p>
        </p:txBody>
      </p:sp>
      <p:sp>
        <p:nvSpPr>
          <p:cNvPr id="60" name="图片占位符 59"/>
          <p:cNvSpPr>
            <a:spLocks noGrp="1"/>
          </p:cNvSpPr>
          <p:nvPr>
            <p:ph type="pic" sz="quarter" idx="13"/>
          </p:nvPr>
        </p:nvSpPr>
        <p:spPr>
          <a:xfrm>
            <a:off x="1539142" y="1855885"/>
            <a:ext cx="3407400" cy="2210766"/>
          </a:xfrm>
          <a:custGeom>
            <a:avLst/>
            <a:gdLst>
              <a:gd name="connsiteX0" fmla="*/ 0 w 2963119"/>
              <a:gd name="connsiteY0" fmla="*/ 0 h 2419109"/>
              <a:gd name="connsiteX1" fmla="*/ 2963119 w 2963119"/>
              <a:gd name="connsiteY1" fmla="*/ 0 h 2419109"/>
              <a:gd name="connsiteX2" fmla="*/ 2963119 w 2963119"/>
              <a:gd name="connsiteY2" fmla="*/ 2419109 h 2419109"/>
              <a:gd name="connsiteX3" fmla="*/ 0 w 2963119"/>
              <a:gd name="connsiteY3" fmla="*/ 2419109 h 2419109"/>
            </a:gdLst>
            <a:ahLst/>
            <a:cxnLst>
              <a:cxn ang="0">
                <a:pos x="connsiteX0" y="connsiteY0"/>
              </a:cxn>
              <a:cxn ang="0">
                <a:pos x="connsiteX1" y="connsiteY1"/>
              </a:cxn>
              <a:cxn ang="0">
                <a:pos x="connsiteX2" y="connsiteY2"/>
              </a:cxn>
              <a:cxn ang="0">
                <a:pos x="connsiteX3" y="connsiteY3"/>
              </a:cxn>
            </a:cxnLst>
            <a:rect l="l" t="t" r="r" b="b"/>
            <a:pathLst>
              <a:path w="2963119" h="2419109">
                <a:moveTo>
                  <a:pt x="0" y="0"/>
                </a:moveTo>
                <a:lnTo>
                  <a:pt x="2963119" y="0"/>
                </a:lnTo>
                <a:lnTo>
                  <a:pt x="2963119" y="2419109"/>
                </a:lnTo>
                <a:lnTo>
                  <a:pt x="0" y="2419109"/>
                </a:lnTo>
                <a:close/>
              </a:path>
            </a:pathLst>
          </a:custGeom>
          <a:ln w="12700">
            <a:solidFill>
              <a:schemeClr val="bg1"/>
            </a:solidFill>
          </a:ln>
          <a:effectLst>
            <a:outerShdw blurRad="203200" dist="38100" dir="18900000" algn="bl" rotWithShape="0">
              <a:prstClr val="black">
                <a:alpha val="20000"/>
              </a:prstClr>
            </a:outerShdw>
          </a:effectLst>
        </p:spPr>
        <p:txBody>
          <a:bodyPr wrap="square">
            <a:noAutofit/>
          </a:bodyPr>
          <a:lstStyle/>
          <a:p>
            <a:endParaRPr lang="zh-CN" altLang="en-US"/>
          </a:p>
        </p:txBody>
      </p:sp>
      <p:sp>
        <p:nvSpPr>
          <p:cNvPr id="71" name="文本占位符 6"/>
          <p:cNvSpPr>
            <a:spLocks noGrp="1"/>
          </p:cNvSpPr>
          <p:nvPr>
            <p:ph type="body" sz="quarter" idx="15"/>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2" name="文本占位符 6"/>
          <p:cNvSpPr>
            <a:spLocks noGrp="1"/>
          </p:cNvSpPr>
          <p:nvPr>
            <p:ph type="body" sz="quarter" idx="16"/>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73" name="文本占位符 6"/>
          <p:cNvSpPr>
            <a:spLocks noGrp="1"/>
          </p:cNvSpPr>
          <p:nvPr>
            <p:ph type="body" sz="quarter" idx="17"/>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4" name="文本占位符 6"/>
          <p:cNvSpPr>
            <a:spLocks noGrp="1"/>
          </p:cNvSpPr>
          <p:nvPr>
            <p:ph type="body" sz="quarter" idx="18"/>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5" name="文本占位符 6"/>
          <p:cNvSpPr>
            <a:spLocks noGrp="1"/>
          </p:cNvSpPr>
          <p:nvPr>
            <p:ph type="body" sz="quarter" idx="19"/>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8" name="文本框 7"/>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bg1"/>
                </a:solidFill>
                <a:latin typeface="+mn-ea"/>
                <a:ea typeface="+mn-ea"/>
              </a:rPr>
              <a:t>公</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诚</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勇</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毅 三</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实</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一</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新</a:t>
            </a:r>
            <a:endParaRPr lang="zh-CN" altLang="en-US" sz="1100" spc="300" dirty="0">
              <a:solidFill>
                <a:schemeClr val="bg1"/>
              </a:solidFill>
              <a:latin typeface="+mn-ea"/>
              <a:ea typeface="+mn-ea"/>
            </a:endParaRPr>
          </a:p>
        </p:txBody>
      </p:sp>
      <p:pic>
        <p:nvPicPr>
          <p:cNvPr id="9" name="图片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3036"/>
            <a:ext cx="446858" cy="446216"/>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7" Type="http://schemas.openxmlformats.org/officeDocument/2006/relationships/theme" Target="../theme/theme1.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F3C242-7F95-44DB-80BE-49C4BD2CCD4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6.xml"/><Relationship Id="rId1"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8.xml"/><Relationship Id="rId1" Type="http://schemas.openxmlformats.org/officeDocument/2006/relationships/image" Target="../media/image17.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4.xml"/><Relationship Id="rId2" Type="http://schemas.openxmlformats.org/officeDocument/2006/relationships/image" Target="../media/image15.png"/><Relationship Id="rId1"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7920" y="3013501"/>
            <a:ext cx="9916160" cy="706755"/>
          </a:xfrm>
          <a:prstGeom prst="rect">
            <a:avLst/>
          </a:prstGeom>
        </p:spPr>
        <p:txBody>
          <a:bodyPr wrap="none">
            <a:spAutoFit/>
          </a:bodyPr>
          <a:lstStyle/>
          <a:p>
            <a:pPr algn="ctr"/>
            <a:r>
              <a:rPr lang="zh-CN" altLang="en-US" sz="4000" b="1" dirty="0">
                <a:solidFill>
                  <a:schemeClr val="bg1"/>
                </a:solidFill>
                <a:latin typeface="+mj-ea"/>
                <a:ea typeface="+mj-ea"/>
              </a:rPr>
              <a:t>软件需求第九章</a:t>
            </a:r>
            <a:r>
              <a:rPr lang="en-US" altLang="zh-CN" sz="4000" b="1" dirty="0">
                <a:solidFill>
                  <a:schemeClr val="bg1"/>
                </a:solidFill>
                <a:latin typeface="+mj-ea"/>
                <a:ea typeface="+mj-ea"/>
              </a:rPr>
              <a:t>——</a:t>
            </a:r>
            <a:r>
              <a:rPr lang="zh-CN" altLang="en-US" sz="4000" b="1" dirty="0">
                <a:solidFill>
                  <a:schemeClr val="bg1"/>
                </a:solidFill>
                <a:latin typeface="+mj-ea"/>
                <a:ea typeface="+mj-ea"/>
              </a:rPr>
              <a:t>遵守规则（照</a:t>
            </a:r>
            <a:r>
              <a:rPr lang="zh-CN" altLang="en-US" sz="4000" b="1" dirty="0">
                <a:solidFill>
                  <a:schemeClr val="bg1"/>
                </a:solidFill>
                <a:latin typeface="+mj-ea"/>
                <a:ea typeface="+mj-ea"/>
              </a:rPr>
              <a:t>章办事）</a:t>
            </a:r>
            <a:endParaRPr lang="zh-CN" altLang="en-US" sz="4000" b="1" dirty="0">
              <a:solidFill>
                <a:schemeClr val="bg1"/>
              </a:solidFill>
              <a:latin typeface="+mj-ea"/>
              <a:ea typeface="+mj-ea"/>
            </a:endParaRPr>
          </a:p>
        </p:txBody>
      </p:sp>
      <p:sp>
        <p:nvSpPr>
          <p:cNvPr id="8" name="矩形 7"/>
          <p:cNvSpPr/>
          <p:nvPr/>
        </p:nvSpPr>
        <p:spPr>
          <a:xfrm>
            <a:off x="4893945" y="4586605"/>
            <a:ext cx="2423795" cy="398780"/>
          </a:xfrm>
          <a:prstGeom prst="rect">
            <a:avLst/>
          </a:prstGeom>
        </p:spPr>
        <p:txBody>
          <a:bodyPr wrap="square">
            <a:spAutoFit/>
          </a:bodyPr>
          <a:lstStyle/>
          <a:p>
            <a:r>
              <a:rPr lang="zh-CN" altLang="en-US" sz="2000" spc="-150" dirty="0">
                <a:solidFill>
                  <a:schemeClr val="bg1"/>
                </a:solidFill>
                <a:latin typeface="+mj-ea"/>
                <a:sym typeface="Wingdings 3" panose="05040102010807070707" pitchFamily="18" charset="2"/>
              </a:rPr>
              <a:t></a:t>
            </a:r>
            <a:r>
              <a:rPr lang="zh-CN" altLang="en-US" sz="2000" b="1" dirty="0">
                <a:solidFill>
                  <a:schemeClr val="bg1"/>
                </a:solidFill>
                <a:latin typeface="黑体" panose="02010609060101010101" pitchFamily="49" charset="-122"/>
                <a:ea typeface="黑体" panose="02010609060101010101" pitchFamily="49" charset="-122"/>
              </a:rPr>
              <a:t>汇报人：楚逸飞</a:t>
            </a:r>
            <a:endParaRPr lang="zh-CN" altLang="en-US" sz="20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A-文本框 18"/>
          <p:cNvSpPr txBox="1"/>
          <p:nvPr>
            <p:custDataLst>
              <p:tags r:id="rId1"/>
            </p:custDataLst>
          </p:nvPr>
        </p:nvSpPr>
        <p:spPr>
          <a:xfrm>
            <a:off x="2927903" y="2256831"/>
            <a:ext cx="2339685" cy="2544426"/>
          </a:xfrm>
          <a:custGeom>
            <a:avLst/>
            <a:gdLst/>
            <a:ahLst/>
            <a:cxnLst/>
            <a:rect l="l" t="t" r="r" b="b"/>
            <a:pathLst>
              <a:path w="2339685" h="2544426">
                <a:moveTo>
                  <a:pt x="1721011" y="1637928"/>
                </a:moveTo>
                <a:cubicBezTo>
                  <a:pt x="1682437" y="1674524"/>
                  <a:pt x="1649302" y="1708153"/>
                  <a:pt x="1621608" y="1738815"/>
                </a:cubicBezTo>
                <a:cubicBezTo>
                  <a:pt x="1604793" y="1757607"/>
                  <a:pt x="1591935" y="1772691"/>
                  <a:pt x="1583033" y="1784065"/>
                </a:cubicBezTo>
                <a:cubicBezTo>
                  <a:pt x="1574132" y="1795440"/>
                  <a:pt x="1566713" y="1806320"/>
                  <a:pt x="1560779" y="1816705"/>
                </a:cubicBezTo>
                <a:cubicBezTo>
                  <a:pt x="1554844" y="1827091"/>
                  <a:pt x="1550888" y="1836487"/>
                  <a:pt x="1548910" y="1844894"/>
                </a:cubicBezTo>
                <a:cubicBezTo>
                  <a:pt x="1546932" y="1853301"/>
                  <a:pt x="1548910" y="1859483"/>
                  <a:pt x="1554844" y="1863440"/>
                </a:cubicBezTo>
                <a:lnTo>
                  <a:pt x="1691338" y="1863440"/>
                </a:lnTo>
                <a:lnTo>
                  <a:pt x="1588968" y="2275889"/>
                </a:lnTo>
                <a:lnTo>
                  <a:pt x="848636" y="2275889"/>
                </a:lnTo>
                <a:close/>
                <a:moveTo>
                  <a:pt x="1308562" y="66763"/>
                </a:moveTo>
                <a:cubicBezTo>
                  <a:pt x="1353071" y="66763"/>
                  <a:pt x="1401041" y="69236"/>
                  <a:pt x="1452474" y="74181"/>
                </a:cubicBezTo>
                <a:cubicBezTo>
                  <a:pt x="1503907" y="79127"/>
                  <a:pt x="1554350" y="88523"/>
                  <a:pt x="1603804" y="102370"/>
                </a:cubicBezTo>
                <a:cubicBezTo>
                  <a:pt x="1653259" y="116218"/>
                  <a:pt x="1699746" y="135257"/>
                  <a:pt x="1743265" y="159490"/>
                </a:cubicBezTo>
                <a:cubicBezTo>
                  <a:pt x="1786785" y="183723"/>
                  <a:pt x="1823876" y="214632"/>
                  <a:pt x="1854538" y="252217"/>
                </a:cubicBezTo>
                <a:lnTo>
                  <a:pt x="1075632" y="824898"/>
                </a:lnTo>
                <a:cubicBezTo>
                  <a:pt x="1084534" y="816986"/>
                  <a:pt x="1098134" y="805117"/>
                  <a:pt x="1116432" y="789291"/>
                </a:cubicBezTo>
                <a:cubicBezTo>
                  <a:pt x="1134730" y="773466"/>
                  <a:pt x="1154264" y="755662"/>
                  <a:pt x="1175035" y="735880"/>
                </a:cubicBezTo>
                <a:cubicBezTo>
                  <a:pt x="1195806" y="716099"/>
                  <a:pt x="1216577" y="695328"/>
                  <a:pt x="1237348" y="673568"/>
                </a:cubicBezTo>
                <a:cubicBezTo>
                  <a:pt x="1258118" y="651808"/>
                  <a:pt x="1275675" y="630543"/>
                  <a:pt x="1290016" y="609772"/>
                </a:cubicBezTo>
                <a:cubicBezTo>
                  <a:pt x="1304358" y="589001"/>
                  <a:pt x="1314496" y="569714"/>
                  <a:pt x="1320431" y="551910"/>
                </a:cubicBezTo>
                <a:cubicBezTo>
                  <a:pt x="1326365" y="534107"/>
                  <a:pt x="1325376" y="519765"/>
                  <a:pt x="1317464" y="508885"/>
                </a:cubicBezTo>
                <a:cubicBezTo>
                  <a:pt x="1298671" y="498005"/>
                  <a:pt x="1279878" y="490587"/>
                  <a:pt x="1261086" y="486631"/>
                </a:cubicBezTo>
                <a:cubicBezTo>
                  <a:pt x="1242293" y="482674"/>
                  <a:pt x="1222017" y="480696"/>
                  <a:pt x="1200257" y="480696"/>
                </a:cubicBezTo>
                <a:cubicBezTo>
                  <a:pt x="1155748" y="480696"/>
                  <a:pt x="1115195" y="490340"/>
                  <a:pt x="1078599" y="509627"/>
                </a:cubicBezTo>
                <a:cubicBezTo>
                  <a:pt x="1042003" y="528914"/>
                  <a:pt x="1009363" y="554136"/>
                  <a:pt x="980680" y="585292"/>
                </a:cubicBezTo>
                <a:cubicBezTo>
                  <a:pt x="951996" y="616448"/>
                  <a:pt x="927763" y="651561"/>
                  <a:pt x="907982" y="690630"/>
                </a:cubicBezTo>
                <a:cubicBezTo>
                  <a:pt x="888200" y="729699"/>
                  <a:pt x="873858" y="768520"/>
                  <a:pt x="864956" y="807095"/>
                </a:cubicBezTo>
                <a:lnTo>
                  <a:pt x="863473" y="817480"/>
                </a:lnTo>
                <a:lnTo>
                  <a:pt x="314529" y="817480"/>
                </a:lnTo>
                <a:lnTo>
                  <a:pt x="318980" y="799677"/>
                </a:lnTo>
                <a:cubicBezTo>
                  <a:pt x="346675" y="689888"/>
                  <a:pt x="393162" y="589990"/>
                  <a:pt x="458442" y="499983"/>
                </a:cubicBezTo>
                <a:cubicBezTo>
                  <a:pt x="523721" y="409976"/>
                  <a:pt x="600870" y="332828"/>
                  <a:pt x="689888" y="268537"/>
                </a:cubicBezTo>
                <a:cubicBezTo>
                  <a:pt x="778906" y="204246"/>
                  <a:pt x="876578" y="154545"/>
                  <a:pt x="982905" y="119432"/>
                </a:cubicBezTo>
                <a:cubicBezTo>
                  <a:pt x="1089232" y="84319"/>
                  <a:pt x="1197784" y="66763"/>
                  <a:pt x="1308562" y="66763"/>
                </a:cubicBezTo>
                <a:close/>
                <a:moveTo>
                  <a:pt x="2339685" y="0"/>
                </a:moveTo>
                <a:cubicBezTo>
                  <a:pt x="2330783" y="7913"/>
                  <a:pt x="2308034" y="30661"/>
                  <a:pt x="2271438" y="68247"/>
                </a:cubicBezTo>
                <a:cubicBezTo>
                  <a:pt x="2234842" y="105832"/>
                  <a:pt x="2194536" y="153803"/>
                  <a:pt x="2150522" y="212159"/>
                </a:cubicBezTo>
                <a:cubicBezTo>
                  <a:pt x="2106508" y="270515"/>
                  <a:pt x="2063977" y="337278"/>
                  <a:pt x="2022930" y="412449"/>
                </a:cubicBezTo>
                <a:cubicBezTo>
                  <a:pt x="1981883" y="487620"/>
                  <a:pt x="1952457" y="566252"/>
                  <a:pt x="1934654" y="648346"/>
                </a:cubicBezTo>
                <a:cubicBezTo>
                  <a:pt x="1919817" y="710659"/>
                  <a:pt x="1902014" y="766789"/>
                  <a:pt x="1881243" y="816738"/>
                </a:cubicBezTo>
                <a:cubicBezTo>
                  <a:pt x="1860472" y="866687"/>
                  <a:pt x="1836240" y="913916"/>
                  <a:pt x="1808545" y="958425"/>
                </a:cubicBezTo>
                <a:cubicBezTo>
                  <a:pt x="1780851" y="1002934"/>
                  <a:pt x="1748953" y="1045712"/>
                  <a:pt x="1712851" y="1086759"/>
                </a:cubicBezTo>
                <a:cubicBezTo>
                  <a:pt x="1676749" y="1127806"/>
                  <a:pt x="1636444" y="1170090"/>
                  <a:pt x="1591935" y="1213610"/>
                </a:cubicBezTo>
                <a:cubicBezTo>
                  <a:pt x="1546437" y="1258118"/>
                  <a:pt x="1488328" y="1309798"/>
                  <a:pt x="1417609" y="1368649"/>
                </a:cubicBezTo>
                <a:cubicBezTo>
                  <a:pt x="1346889" y="1427499"/>
                  <a:pt x="1264547" y="1494016"/>
                  <a:pt x="1170584" y="1568197"/>
                </a:cubicBezTo>
                <a:lnTo>
                  <a:pt x="830833" y="1863440"/>
                </a:lnTo>
                <a:lnTo>
                  <a:pt x="1269987" y="1863440"/>
                </a:lnTo>
                <a:lnTo>
                  <a:pt x="339751" y="2544426"/>
                </a:lnTo>
                <a:cubicBezTo>
                  <a:pt x="347664" y="2537502"/>
                  <a:pt x="359780" y="2526622"/>
                  <a:pt x="376100" y="2511786"/>
                </a:cubicBezTo>
                <a:cubicBezTo>
                  <a:pt x="392420" y="2496950"/>
                  <a:pt x="409976" y="2480135"/>
                  <a:pt x="428769" y="2461342"/>
                </a:cubicBezTo>
                <a:cubicBezTo>
                  <a:pt x="447562" y="2442550"/>
                  <a:pt x="466107" y="2423263"/>
                  <a:pt x="484405" y="2403481"/>
                </a:cubicBezTo>
                <a:cubicBezTo>
                  <a:pt x="502703" y="2383699"/>
                  <a:pt x="518034" y="2365154"/>
                  <a:pt x="530398" y="2347845"/>
                </a:cubicBezTo>
                <a:cubicBezTo>
                  <a:pt x="542761" y="2330536"/>
                  <a:pt x="550921" y="2315205"/>
                  <a:pt x="554878" y="2301852"/>
                </a:cubicBezTo>
                <a:cubicBezTo>
                  <a:pt x="558834" y="2288499"/>
                  <a:pt x="555867" y="2279845"/>
                  <a:pt x="545976" y="2275889"/>
                </a:cubicBezTo>
                <a:lnTo>
                  <a:pt x="0" y="2275889"/>
                </a:lnTo>
                <a:lnTo>
                  <a:pt x="86050" y="1928719"/>
                </a:lnTo>
                <a:lnTo>
                  <a:pt x="988098" y="1200257"/>
                </a:lnTo>
                <a:cubicBezTo>
                  <a:pt x="1017770" y="1174541"/>
                  <a:pt x="1053377" y="1142395"/>
                  <a:pt x="1094919" y="1103821"/>
                </a:cubicBezTo>
                <a:cubicBezTo>
                  <a:pt x="1136461" y="1065246"/>
                  <a:pt x="1176519" y="1023952"/>
                  <a:pt x="1215093" y="979938"/>
                </a:cubicBezTo>
                <a:cubicBezTo>
                  <a:pt x="1253667" y="935923"/>
                  <a:pt x="1287544" y="890920"/>
                  <a:pt x="1316722" y="844927"/>
                </a:cubicBezTo>
                <a:cubicBezTo>
                  <a:pt x="1345900" y="798935"/>
                  <a:pt x="1363456" y="754673"/>
                  <a:pt x="1369391" y="712142"/>
                </a:cubicBezTo>
                <a:close/>
              </a:path>
            </a:pathLst>
          </a:custGeom>
          <a:solidFill>
            <a:schemeClr val="accent2"/>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lvl1pPr indent="0" algn="ctr">
              <a:lnSpc>
                <a:spcPct val="90000"/>
              </a:lnSpc>
              <a:spcBef>
                <a:spcPts val="1000"/>
              </a:spcBef>
              <a:buFont typeface="Arial" panose="020B0604020202020204" pitchFamily="34" charset="0"/>
              <a:buNone/>
              <a:defRPr sz="23900">
                <a:solidFill>
                  <a:schemeClr val="accent1"/>
                </a:solidFill>
                <a:latin typeface="Facon" pitchFamily="2" charset="0"/>
              </a:defRPr>
            </a:lvl1pPr>
            <a:lvl2pPr indent="0" algn="ctr">
              <a:lnSpc>
                <a:spcPct val="90000"/>
              </a:lnSpc>
              <a:spcBef>
                <a:spcPts val="500"/>
              </a:spcBef>
              <a:buFont typeface="Arial" panose="020B0604020202020204" pitchFamily="34" charset="0"/>
              <a:buNone/>
              <a:defRPr sz="9600">
                <a:latin typeface="Facon" pitchFamily="2" charset="0"/>
              </a:defRPr>
            </a:lvl2pPr>
            <a:lvl3pPr indent="0" algn="ctr">
              <a:lnSpc>
                <a:spcPct val="90000"/>
              </a:lnSpc>
              <a:spcBef>
                <a:spcPts val="500"/>
              </a:spcBef>
              <a:buFont typeface="Arial" panose="020B0604020202020204" pitchFamily="34" charset="0"/>
              <a:buNone/>
              <a:defRPr sz="9600">
                <a:latin typeface="Facon" pitchFamily="2" charset="0"/>
              </a:defRPr>
            </a:lvl3pPr>
            <a:lvl4pPr indent="0" algn="ctr">
              <a:lnSpc>
                <a:spcPct val="90000"/>
              </a:lnSpc>
              <a:spcBef>
                <a:spcPts val="500"/>
              </a:spcBef>
              <a:buFont typeface="Arial" panose="020B0604020202020204" pitchFamily="34" charset="0"/>
              <a:buNone/>
              <a:defRPr sz="9600">
                <a:latin typeface="Facon" pitchFamily="2" charset="0"/>
              </a:defRPr>
            </a:lvl4pPr>
            <a:lvl5pPr indent="0" algn="ctr">
              <a:lnSpc>
                <a:spcPct val="90000"/>
              </a:lnSpc>
              <a:spcBef>
                <a:spcPts val="500"/>
              </a:spcBef>
              <a:buFont typeface="Arial" panose="020B0604020202020204" pitchFamily="34" charset="0"/>
              <a:buNone/>
              <a:defRPr sz="9600">
                <a:latin typeface="Facon"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zh-CN" altLang="en-US"/>
          </a:p>
        </p:txBody>
      </p:sp>
      <p:sp>
        <p:nvSpPr>
          <p:cNvPr id="9" name="矩形 8"/>
          <p:cNvSpPr/>
          <p:nvPr/>
        </p:nvSpPr>
        <p:spPr>
          <a:xfrm>
            <a:off x="4984433" y="3321279"/>
            <a:ext cx="4246880" cy="583565"/>
          </a:xfrm>
          <a:prstGeom prst="rect">
            <a:avLst/>
          </a:prstGeom>
        </p:spPr>
        <p:txBody>
          <a:bodyPr wrap="none">
            <a:spAutoFit/>
          </a:bodyPr>
          <a:lstStyle/>
          <a:p>
            <a:r>
              <a:rPr lang="zh-CN" altLang="en-US" sz="3200" dirty="0">
                <a:solidFill>
                  <a:schemeClr val="accent2"/>
                </a:solidFill>
                <a:latin typeface="+mj-ea"/>
                <a:ea typeface="+mj-ea"/>
              </a:rPr>
              <a:t>在文档中记录业务规则</a:t>
            </a:r>
            <a:endParaRPr lang="zh-CN" altLang="en-US" sz="3200" dirty="0">
              <a:solidFill>
                <a:schemeClr val="accent2"/>
              </a:solidFill>
              <a:latin typeface="+mj-ea"/>
              <a:ea typeface="+mj-ea"/>
            </a:endParaRPr>
          </a:p>
        </p:txBody>
      </p:sp>
      <p:sp>
        <p:nvSpPr>
          <p:cNvPr id="10" name="文本框 9"/>
          <p:cNvSpPr txBox="1"/>
          <p:nvPr/>
        </p:nvSpPr>
        <p:spPr>
          <a:xfrm>
            <a:off x="4984433" y="2551837"/>
            <a:ext cx="2618025" cy="523220"/>
          </a:xfrm>
          <a:prstGeom prst="rect">
            <a:avLst/>
          </a:prstGeom>
          <a:noFill/>
        </p:spPr>
        <p:txBody>
          <a:bodyPr wrap="square" rtlCol="0">
            <a:spAutoFit/>
          </a:bodyPr>
          <a:lstStyle/>
          <a:p>
            <a:r>
              <a:rPr lang="zh-CN" altLang="en-US" sz="2800" dirty="0">
                <a:solidFill>
                  <a:schemeClr val="accent2"/>
                </a:solidFill>
                <a:latin typeface="+mj-ea"/>
                <a:ea typeface="+mj-ea"/>
              </a:rPr>
              <a:t>第二部分</a:t>
            </a:r>
            <a:r>
              <a:rPr lang="zh-CN" altLang="en-US" sz="2800" spc="-150" dirty="0">
                <a:solidFill>
                  <a:schemeClr val="accent2"/>
                </a:solidFill>
                <a:latin typeface="+mj-ea"/>
                <a:ea typeface="+mj-ea"/>
                <a:sym typeface="Wingdings 3" panose="05040102010807070707" pitchFamily="18" charset="2"/>
              </a:rPr>
              <a:t></a:t>
            </a:r>
            <a:endParaRPr lang="zh-CN" altLang="en-US" sz="2800" dirty="0">
              <a:solidFill>
                <a:schemeClr val="accent2"/>
              </a:solidFill>
              <a:latin typeface="+mj-ea"/>
              <a:ea typeface="+mj-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843915" y="770255"/>
            <a:ext cx="10739120" cy="52876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843915" y="769620"/>
            <a:ext cx="10647045" cy="5287645"/>
          </a:xfrm>
          <a:prstGeom prst="rect">
            <a:avLst/>
          </a:prstGeom>
          <a:solidFill>
            <a:schemeClr val="bg2"/>
          </a:solidFill>
          <a:ln>
            <a:noFill/>
          </a:ln>
          <a:effectLst>
            <a:outerShdw blurRad="177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5" name="文本框 4"/>
          <p:cNvSpPr txBox="1"/>
          <p:nvPr/>
        </p:nvSpPr>
        <p:spPr>
          <a:xfrm>
            <a:off x="1032269" y="848742"/>
            <a:ext cx="3672840" cy="398780"/>
          </a:xfrm>
          <a:prstGeom prst="rect">
            <a:avLst/>
          </a:prstGeom>
          <a:noFill/>
        </p:spPr>
        <p:txBody>
          <a:bodyPr wrap="none" rtlCol="0">
            <a:spAutoFit/>
          </a:bodyPr>
          <a:lstStyle/>
          <a:p>
            <a:r>
              <a:rPr lang="zh-CN" altLang="en-US" sz="2000" dirty="0">
                <a:solidFill>
                  <a:schemeClr val="accent2"/>
                </a:solidFill>
                <a:latin typeface="+mj-ea"/>
                <a:ea typeface="+mj-ea"/>
              </a:rPr>
              <a:t>为什么需要记录</a:t>
            </a:r>
            <a:r>
              <a:rPr lang="zh-CN" altLang="en-US" sz="2000" dirty="0">
                <a:solidFill>
                  <a:schemeClr val="accent2"/>
                </a:solidFill>
                <a:latin typeface="+mj-ea"/>
                <a:ea typeface="+mj-ea"/>
              </a:rPr>
              <a:t>业务规则</a:t>
            </a:r>
            <a:r>
              <a:rPr lang="zh-CN" altLang="en-US" sz="2000" dirty="0">
                <a:solidFill>
                  <a:schemeClr val="accent2"/>
                </a:solidFill>
                <a:latin typeface="+mj-ea"/>
                <a:ea typeface="+mj-ea"/>
              </a:rPr>
              <a:t> </a:t>
            </a:r>
            <a:r>
              <a:rPr lang="zh-CN" altLang="en-US" sz="2000" spc="-150" dirty="0">
                <a:solidFill>
                  <a:schemeClr val="accent2"/>
                </a:solidFill>
                <a:latin typeface="+mj-ea"/>
                <a:ea typeface="+mj-ea"/>
                <a:sym typeface="Wingdings 3" panose="05040102010807070707" pitchFamily="18" charset="2"/>
              </a:rPr>
              <a:t></a:t>
            </a:r>
            <a:endParaRPr lang="zh-CN" altLang="en-US" sz="2000" spc="-150" dirty="0">
              <a:solidFill>
                <a:schemeClr val="accent2"/>
              </a:solidFill>
              <a:latin typeface="+mj-ea"/>
              <a:ea typeface="+mj-ea"/>
            </a:endParaRPr>
          </a:p>
        </p:txBody>
      </p:sp>
      <p:grpSp>
        <p:nvGrpSpPr>
          <p:cNvPr id="7" name="组合 6"/>
          <p:cNvGrpSpPr/>
          <p:nvPr/>
        </p:nvGrpSpPr>
        <p:grpSpPr>
          <a:xfrm>
            <a:off x="1032278" y="1453169"/>
            <a:ext cx="1725168" cy="0"/>
            <a:chOff x="1211072" y="2722880"/>
            <a:chExt cx="1725168" cy="0"/>
          </a:xfrm>
        </p:grpSpPr>
        <p:cxnSp>
          <p:nvCxnSpPr>
            <p:cNvPr id="8" name="直接连接符 7"/>
            <p:cNvCxnSpPr/>
            <p:nvPr/>
          </p:nvCxnSpPr>
          <p:spPr>
            <a:xfrm>
              <a:off x="1211072" y="2722880"/>
              <a:ext cx="172516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211072" y="2722880"/>
              <a:ext cx="338328"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1031240" y="1642110"/>
            <a:ext cx="10272395" cy="1271270"/>
          </a:xfrm>
          <a:prstGeom prst="rect">
            <a:avLst/>
          </a:prstGeom>
        </p:spPr>
        <p:txBody>
          <a:bodyPr wrap="square">
            <a:spAutoFit/>
          </a:bodyPr>
          <a:lstStyle/>
          <a:p>
            <a:pPr algn="just">
              <a:lnSpc>
                <a:spcPct val="120000"/>
              </a:lnSpc>
            </a:pPr>
            <a:r>
              <a:rPr lang="zh-CN" altLang="en-US" sz="1600" b="0" i="0" dirty="0">
                <a:solidFill>
                  <a:schemeClr val="tx1">
                    <a:lumMod val="75000"/>
                    <a:lumOff val="25000"/>
                  </a:schemeClr>
                </a:solidFill>
                <a:effectLst/>
                <a:latin typeface="+mn-ea"/>
              </a:rPr>
              <a:t>业务规则会影响多个应用程序，所以公司应该将其作为</a:t>
            </a:r>
            <a:r>
              <a:rPr lang="zh-CN" altLang="en-US" sz="1600" b="1" i="0" dirty="0">
                <a:solidFill>
                  <a:schemeClr val="tx1">
                    <a:lumMod val="75000"/>
                    <a:lumOff val="25000"/>
                  </a:schemeClr>
                </a:solidFill>
                <a:effectLst/>
                <a:latin typeface="+mn-ea"/>
              </a:rPr>
              <a:t>企业级</a:t>
            </a:r>
            <a:r>
              <a:rPr lang="zh-CN" altLang="en-US" sz="1600" b="0" i="0" dirty="0">
                <a:solidFill>
                  <a:schemeClr val="tx1">
                    <a:lumMod val="75000"/>
                    <a:lumOff val="25000"/>
                  </a:schemeClr>
                </a:solidFill>
                <a:effectLst/>
                <a:latin typeface="+mn-ea"/>
              </a:rPr>
              <a:t>而不是项目级的资源进行管理。在开始阶段，简单的业务规则目录就能满足需要。大型公司或者业务处理和信息系统受业务规则影响严重的公司则需要建立业务规则数据库。</a:t>
            </a:r>
            <a:r>
              <a:rPr lang="zh-CN" altLang="en-US" sz="1600" b="1" i="0" dirty="0">
                <a:solidFill>
                  <a:schemeClr val="tx1">
                    <a:lumMod val="75000"/>
                    <a:lumOff val="25000"/>
                  </a:schemeClr>
                </a:solidFill>
                <a:effectLst/>
                <a:latin typeface="+mn-ea"/>
              </a:rPr>
              <a:t>当规则目录逐渐增大，超过了字处理器或电子表格的处理能力，或者需要将应用程序中规则的实现自动化时，商业的规则管理软件就变得很有价值了</a:t>
            </a:r>
            <a:endParaRPr lang="zh-CN" altLang="en-US" sz="1600" b="1" i="0" dirty="0">
              <a:solidFill>
                <a:schemeClr val="tx1">
                  <a:lumMod val="75000"/>
                  <a:lumOff val="25000"/>
                </a:schemeClr>
              </a:solidFill>
              <a:effectLst/>
              <a:latin typeface="+mn-ea"/>
            </a:endParaRPr>
          </a:p>
        </p:txBody>
      </p:sp>
      <p:sp>
        <p:nvSpPr>
          <p:cNvPr id="14" name="文本框 13"/>
          <p:cNvSpPr txBox="1"/>
          <p:nvPr/>
        </p:nvSpPr>
        <p:spPr>
          <a:xfrm>
            <a:off x="1032269" y="3212858"/>
            <a:ext cx="3164840" cy="398780"/>
          </a:xfrm>
          <a:prstGeom prst="rect">
            <a:avLst/>
          </a:prstGeom>
          <a:noFill/>
        </p:spPr>
        <p:txBody>
          <a:bodyPr wrap="none" rtlCol="0">
            <a:spAutoFit/>
          </a:bodyPr>
          <a:lstStyle/>
          <a:p>
            <a:r>
              <a:rPr lang="zh-CN" altLang="en-US" sz="2000" dirty="0">
                <a:solidFill>
                  <a:schemeClr val="accent2"/>
                </a:solidFill>
                <a:latin typeface="+mj-ea"/>
                <a:ea typeface="+mj-ea"/>
              </a:rPr>
              <a:t>记录业务规则的方法</a:t>
            </a:r>
            <a:r>
              <a:rPr lang="zh-CN" altLang="en-US" sz="2000" dirty="0">
                <a:solidFill>
                  <a:schemeClr val="accent2"/>
                </a:solidFill>
                <a:latin typeface="+mj-ea"/>
                <a:ea typeface="+mj-ea"/>
              </a:rPr>
              <a:t> </a:t>
            </a:r>
            <a:r>
              <a:rPr lang="zh-CN" altLang="en-US" sz="2000" spc="-150" dirty="0">
                <a:solidFill>
                  <a:schemeClr val="accent2"/>
                </a:solidFill>
                <a:latin typeface="+mj-ea"/>
                <a:ea typeface="+mj-ea"/>
                <a:sym typeface="Wingdings 3" panose="05040102010807070707" pitchFamily="18" charset="2"/>
              </a:rPr>
              <a:t></a:t>
            </a:r>
            <a:endParaRPr lang="zh-CN" altLang="en-US" sz="2000" spc="-150" dirty="0">
              <a:solidFill>
                <a:schemeClr val="accent2"/>
              </a:solidFill>
              <a:latin typeface="+mj-ea"/>
              <a:ea typeface="+mj-ea"/>
            </a:endParaRPr>
          </a:p>
        </p:txBody>
      </p:sp>
      <p:grpSp>
        <p:nvGrpSpPr>
          <p:cNvPr id="15" name="组合 14"/>
          <p:cNvGrpSpPr/>
          <p:nvPr/>
        </p:nvGrpSpPr>
        <p:grpSpPr>
          <a:xfrm>
            <a:off x="1032278" y="3930315"/>
            <a:ext cx="1725168" cy="0"/>
            <a:chOff x="1211072" y="2722880"/>
            <a:chExt cx="1725168" cy="0"/>
          </a:xfrm>
        </p:grpSpPr>
        <p:cxnSp>
          <p:nvCxnSpPr>
            <p:cNvPr id="16" name="直接连接符 15"/>
            <p:cNvCxnSpPr/>
            <p:nvPr/>
          </p:nvCxnSpPr>
          <p:spPr>
            <a:xfrm>
              <a:off x="1211072" y="2722880"/>
              <a:ext cx="172516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211072" y="2722880"/>
              <a:ext cx="338328"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8" name="矩形 17"/>
          <p:cNvSpPr/>
          <p:nvPr/>
        </p:nvSpPr>
        <p:spPr>
          <a:xfrm>
            <a:off x="1031240" y="3930015"/>
            <a:ext cx="10272395" cy="681355"/>
          </a:xfrm>
          <a:prstGeom prst="rect">
            <a:avLst/>
          </a:prstGeom>
        </p:spPr>
        <p:txBody>
          <a:bodyPr wrap="square">
            <a:spAutoFit/>
          </a:bodyPr>
          <a:lstStyle/>
          <a:p>
            <a:pPr algn="just">
              <a:lnSpc>
                <a:spcPct val="120000"/>
              </a:lnSpc>
            </a:pPr>
            <a:r>
              <a:rPr lang="zh-CN" altLang="en-US" sz="1600" b="1" i="0" dirty="0">
                <a:solidFill>
                  <a:schemeClr val="tx1">
                    <a:lumMod val="75000"/>
                    <a:lumOff val="25000"/>
                  </a:schemeClr>
                </a:solidFill>
                <a:effectLst/>
                <a:latin typeface="+mn-ea"/>
              </a:rPr>
              <a:t>可以使用不同的结构化模板来定义不同类型的规则</a:t>
            </a:r>
            <a:r>
              <a:rPr lang="zh-CN" altLang="en-US" sz="1600" b="0" i="0" dirty="0">
                <a:solidFill>
                  <a:schemeClr val="tx1">
                    <a:lumMod val="75000"/>
                    <a:lumOff val="25000"/>
                  </a:schemeClr>
                </a:solidFill>
                <a:effectLst/>
                <a:latin typeface="+mn-ea"/>
              </a:rPr>
              <a:t>。这些模板描述了关键字和条款模式，用于构造风格一致的规则。使用模板可以方便规则的存储，无论存储的位置是数据库、商业的业务规则管理工具或规则引擎。</a:t>
            </a:r>
            <a:endParaRPr lang="zh-CN" altLang="en-US" sz="1600" b="0" i="0" dirty="0">
              <a:solidFill>
                <a:schemeClr val="tx1">
                  <a:lumMod val="75000"/>
                  <a:lumOff val="25000"/>
                </a:schemeClr>
              </a:solidFill>
              <a:effectLst/>
              <a:latin typeface="+mn-ea"/>
            </a:endParaRPr>
          </a:p>
        </p:txBody>
      </p:sp>
      <p:pic>
        <p:nvPicPr>
          <p:cNvPr id="6" name="图片 5" descr="IMG_0828"/>
          <p:cNvPicPr>
            <a:picLocks noChangeAspect="1"/>
          </p:cNvPicPr>
          <p:nvPr/>
        </p:nvPicPr>
        <p:blipFill>
          <a:blip r:embed="rId1"/>
          <a:stretch>
            <a:fillRect/>
          </a:stretch>
        </p:blipFill>
        <p:spPr>
          <a:xfrm rot="16200000">
            <a:off x="7342505" y="2244090"/>
            <a:ext cx="1412240" cy="6146165"/>
          </a:xfrm>
          <a:prstGeom prst="rect">
            <a:avLst/>
          </a:prstGeom>
        </p:spPr>
      </p:pic>
      <p:sp>
        <p:nvSpPr>
          <p:cNvPr id="20" name="文本框 19"/>
          <p:cNvSpPr txBox="1"/>
          <p:nvPr/>
        </p:nvSpPr>
        <p:spPr>
          <a:xfrm>
            <a:off x="1370965" y="5056505"/>
            <a:ext cx="3425825" cy="521970"/>
          </a:xfrm>
          <a:prstGeom prst="rect">
            <a:avLst/>
          </a:prstGeom>
          <a:noFill/>
        </p:spPr>
        <p:txBody>
          <a:bodyPr wrap="square" rtlCol="0">
            <a:spAutoFit/>
          </a:bodyPr>
          <a:p>
            <a:pPr algn="r"/>
            <a:r>
              <a:rPr lang="zh-CN" altLang="en-US" sz="1400">
                <a:solidFill>
                  <a:schemeClr val="tx1">
                    <a:lumMod val="65000"/>
                    <a:lumOff val="35000"/>
                  </a:schemeClr>
                </a:solidFill>
              </a:rPr>
              <a:t>可以参照右图（课本</a:t>
            </a:r>
            <a:r>
              <a:rPr lang="en-US" altLang="zh-CN" sz="1400">
                <a:solidFill>
                  <a:schemeClr val="tx1">
                    <a:lumMod val="65000"/>
                    <a:lumOff val="35000"/>
                  </a:schemeClr>
                </a:solidFill>
              </a:rPr>
              <a:t>P109</a:t>
            </a:r>
            <a:r>
              <a:rPr lang="zh-CN" altLang="en-US" sz="1400">
                <a:solidFill>
                  <a:schemeClr val="tx1">
                    <a:lumMod val="65000"/>
                    <a:lumOff val="35000"/>
                  </a:schemeClr>
                </a:solidFill>
              </a:rPr>
              <a:t>）给出的业务规则目录示例</a:t>
            </a:r>
            <a:r>
              <a:rPr lang="zh-CN" altLang="en-US" sz="1400"/>
              <a:t>。</a:t>
            </a:r>
            <a:endParaRPr lang="zh-CN" altLang="en-US" sz="1400"/>
          </a:p>
        </p:txBody>
      </p:sp>
      <p:sp>
        <p:nvSpPr>
          <p:cNvPr id="28" name="文本占位符 27"/>
          <p:cNvSpPr>
            <a:spLocks noGrp="1"/>
          </p:cNvSpPr>
          <p:nvPr>
            <p:ph type="body" sz="quarter" idx="13"/>
          </p:nvPr>
        </p:nvSpPr>
        <p:spPr>
          <a:xfrm>
            <a:off x="1551008" y="87340"/>
            <a:ext cx="2127600" cy="368300"/>
          </a:xfrm>
        </p:spPr>
        <p:txBody>
          <a:bodyPr/>
          <a:p>
            <a:r>
              <a:rPr lang="zh-CN" altLang="en-US" dirty="0"/>
              <a:t>业务的规则</a:t>
            </a:r>
            <a:endParaRPr lang="zh-CN" altLang="en-US" dirty="0"/>
          </a:p>
        </p:txBody>
      </p:sp>
      <p:sp>
        <p:nvSpPr>
          <p:cNvPr id="29" name="文本占位符 18"/>
          <p:cNvSpPr>
            <a:spLocks noGrp="1"/>
          </p:cNvSpPr>
          <p:nvPr/>
        </p:nvSpPr>
        <p:spPr>
          <a:xfrm>
            <a:off x="5494020" y="88900"/>
            <a:ext cx="2855595" cy="36830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记录业务规则</a:t>
            </a:r>
            <a:endParaRPr lang="zh-CN" altLang="en-US" dirty="0"/>
          </a:p>
        </p:txBody>
      </p:sp>
      <p:sp>
        <p:nvSpPr>
          <p:cNvPr id="30" name="文本占位符 11"/>
          <p:cNvSpPr>
            <a:spLocks noGrp="1"/>
          </p:cNvSpPr>
          <p:nvPr/>
        </p:nvSpPr>
        <p:spPr>
          <a:xfrm>
            <a:off x="9100185" y="87630"/>
            <a:ext cx="2447290" cy="36830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业务规则和需求</a:t>
            </a: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84433" y="3321279"/>
            <a:ext cx="4983480" cy="922020"/>
          </a:xfrm>
          <a:prstGeom prst="rect">
            <a:avLst/>
          </a:prstGeom>
        </p:spPr>
        <p:txBody>
          <a:bodyPr wrap="none">
            <a:spAutoFit/>
          </a:bodyPr>
          <a:lstStyle/>
          <a:p>
            <a:r>
              <a:rPr lang="zh-CN" altLang="en-US" sz="5400" dirty="0">
                <a:solidFill>
                  <a:schemeClr val="accent2"/>
                </a:solidFill>
                <a:latin typeface="+mj-ea"/>
                <a:ea typeface="+mj-ea"/>
              </a:rPr>
              <a:t>业务规则和需求</a:t>
            </a:r>
            <a:endParaRPr lang="zh-CN" altLang="en-US" sz="5400" dirty="0">
              <a:solidFill>
                <a:schemeClr val="accent2"/>
              </a:solidFill>
              <a:latin typeface="+mj-ea"/>
              <a:ea typeface="+mj-ea"/>
            </a:endParaRPr>
          </a:p>
        </p:txBody>
      </p:sp>
      <p:sp>
        <p:nvSpPr>
          <p:cNvPr id="4" name="文本框 3"/>
          <p:cNvSpPr txBox="1"/>
          <p:nvPr/>
        </p:nvSpPr>
        <p:spPr>
          <a:xfrm>
            <a:off x="4984433" y="2551837"/>
            <a:ext cx="2618025" cy="523220"/>
          </a:xfrm>
          <a:prstGeom prst="rect">
            <a:avLst/>
          </a:prstGeom>
          <a:noFill/>
        </p:spPr>
        <p:txBody>
          <a:bodyPr wrap="square" rtlCol="0">
            <a:spAutoFit/>
          </a:bodyPr>
          <a:lstStyle/>
          <a:p>
            <a:r>
              <a:rPr lang="zh-CN" altLang="en-US" sz="2800" dirty="0">
                <a:solidFill>
                  <a:schemeClr val="accent2"/>
                </a:solidFill>
                <a:latin typeface="+mj-ea"/>
                <a:ea typeface="+mj-ea"/>
              </a:rPr>
              <a:t>第三部分</a:t>
            </a:r>
            <a:r>
              <a:rPr lang="zh-CN" altLang="en-US" sz="2800" spc="-150" dirty="0">
                <a:solidFill>
                  <a:schemeClr val="accent2"/>
                </a:solidFill>
                <a:latin typeface="+mj-ea"/>
                <a:ea typeface="+mj-ea"/>
                <a:sym typeface="Wingdings 3" panose="05040102010807070707" pitchFamily="18" charset="2"/>
              </a:rPr>
              <a:t></a:t>
            </a:r>
            <a:endParaRPr lang="zh-CN" altLang="en-US" sz="2800" dirty="0">
              <a:solidFill>
                <a:schemeClr val="accent2"/>
              </a:solidFill>
              <a:latin typeface="+mj-ea"/>
              <a:ea typeface="+mj-ea"/>
            </a:endParaRPr>
          </a:p>
        </p:txBody>
      </p:sp>
      <p:sp>
        <p:nvSpPr>
          <p:cNvPr id="9" name="PA-文本框 8"/>
          <p:cNvSpPr txBox="1"/>
          <p:nvPr>
            <p:custDataLst>
              <p:tags r:id="rId1"/>
            </p:custDataLst>
          </p:nvPr>
        </p:nvSpPr>
        <p:spPr>
          <a:xfrm>
            <a:off x="2979688" y="2141108"/>
            <a:ext cx="2204674" cy="2620091"/>
          </a:xfrm>
          <a:custGeom>
            <a:avLst/>
            <a:gdLst/>
            <a:ahLst/>
            <a:cxnLst/>
            <a:rect l="l" t="t" r="r" b="b"/>
            <a:pathLst>
              <a:path w="2204674" h="2620091">
                <a:moveTo>
                  <a:pt x="54894" y="1761069"/>
                </a:moveTo>
                <a:lnTo>
                  <a:pt x="603837" y="1761069"/>
                </a:lnTo>
                <a:lnTo>
                  <a:pt x="599386" y="1778873"/>
                </a:lnTo>
                <a:cubicBezTo>
                  <a:pt x="584550" y="1840196"/>
                  <a:pt x="596914" y="1893112"/>
                  <a:pt x="636477" y="1937621"/>
                </a:cubicBezTo>
                <a:cubicBezTo>
                  <a:pt x="658237" y="1962348"/>
                  <a:pt x="683953" y="1979657"/>
                  <a:pt x="713626" y="1989548"/>
                </a:cubicBezTo>
                <a:lnTo>
                  <a:pt x="267053" y="2317430"/>
                </a:lnTo>
                <a:cubicBezTo>
                  <a:pt x="173090" y="2264020"/>
                  <a:pt x="106821" y="2193794"/>
                  <a:pt x="68247" y="2106755"/>
                </a:cubicBezTo>
                <a:cubicBezTo>
                  <a:pt x="26705" y="2006857"/>
                  <a:pt x="21265" y="1895090"/>
                  <a:pt x="51927" y="1771454"/>
                </a:cubicBezTo>
                <a:close/>
                <a:moveTo>
                  <a:pt x="2016253" y="1139428"/>
                </a:moveTo>
                <a:cubicBezTo>
                  <a:pt x="1959875" y="1185915"/>
                  <a:pt x="1909432" y="1233886"/>
                  <a:pt x="1864923" y="1283340"/>
                </a:cubicBezTo>
                <a:cubicBezTo>
                  <a:pt x="1838217" y="1313013"/>
                  <a:pt x="1817447" y="1338482"/>
                  <a:pt x="1802610" y="1359747"/>
                </a:cubicBezTo>
                <a:cubicBezTo>
                  <a:pt x="1787774" y="1381012"/>
                  <a:pt x="1773927" y="1403514"/>
                  <a:pt x="1761069" y="1427252"/>
                </a:cubicBezTo>
                <a:cubicBezTo>
                  <a:pt x="1748211" y="1450990"/>
                  <a:pt x="1738072" y="1475470"/>
                  <a:pt x="1730654" y="1500692"/>
                </a:cubicBezTo>
                <a:cubicBezTo>
                  <a:pt x="1723236" y="1525914"/>
                  <a:pt x="1720022" y="1550888"/>
                  <a:pt x="1721011" y="1575615"/>
                </a:cubicBezTo>
                <a:lnTo>
                  <a:pt x="1721011" y="1591935"/>
                </a:lnTo>
                <a:cubicBezTo>
                  <a:pt x="1722989" y="1618640"/>
                  <a:pt x="1722742" y="1647077"/>
                  <a:pt x="1720269" y="1677244"/>
                </a:cubicBezTo>
                <a:cubicBezTo>
                  <a:pt x="1717796" y="1707411"/>
                  <a:pt x="1712604" y="1739309"/>
                  <a:pt x="1704691" y="1772938"/>
                </a:cubicBezTo>
                <a:cubicBezTo>
                  <a:pt x="1676007" y="1885694"/>
                  <a:pt x="1627542" y="1982872"/>
                  <a:pt x="1559295" y="2064471"/>
                </a:cubicBezTo>
                <a:cubicBezTo>
                  <a:pt x="1491048" y="2146071"/>
                  <a:pt x="1410932" y="2213082"/>
                  <a:pt x="1318947" y="2265503"/>
                </a:cubicBezTo>
                <a:cubicBezTo>
                  <a:pt x="1226962" y="2317925"/>
                  <a:pt x="1127311" y="2356746"/>
                  <a:pt x="1019995" y="2381968"/>
                </a:cubicBezTo>
                <a:cubicBezTo>
                  <a:pt x="912680" y="2407190"/>
                  <a:pt x="805611" y="2419801"/>
                  <a:pt x="698789" y="2419801"/>
                </a:cubicBezTo>
                <a:cubicBezTo>
                  <a:pt x="684942" y="2419801"/>
                  <a:pt x="671342" y="2419306"/>
                  <a:pt x="657990" y="2418317"/>
                </a:cubicBezTo>
                <a:cubicBezTo>
                  <a:pt x="644637" y="2417328"/>
                  <a:pt x="631037" y="2416833"/>
                  <a:pt x="617190" y="2416833"/>
                </a:cubicBezTo>
                <a:cubicBezTo>
                  <a:pt x="614223" y="2415844"/>
                  <a:pt x="610761" y="2415350"/>
                  <a:pt x="606804" y="2415350"/>
                </a:cubicBezTo>
                <a:cubicBezTo>
                  <a:pt x="581088" y="2415350"/>
                  <a:pt x="552405" y="2418070"/>
                  <a:pt x="520754" y="2423510"/>
                </a:cubicBezTo>
                <a:cubicBezTo>
                  <a:pt x="489103" y="2428950"/>
                  <a:pt x="456710" y="2436615"/>
                  <a:pt x="423576" y="2446506"/>
                </a:cubicBezTo>
                <a:cubicBezTo>
                  <a:pt x="390442" y="2456397"/>
                  <a:pt x="356813" y="2467524"/>
                  <a:pt x="322689" y="2479888"/>
                </a:cubicBezTo>
                <a:cubicBezTo>
                  <a:pt x="288566" y="2492251"/>
                  <a:pt x="256173" y="2504862"/>
                  <a:pt x="225511" y="2517720"/>
                </a:cubicBezTo>
                <a:cubicBezTo>
                  <a:pt x="151330" y="2547393"/>
                  <a:pt x="76159" y="2581516"/>
                  <a:pt x="0" y="2620091"/>
                </a:cubicBezTo>
                <a:lnTo>
                  <a:pt x="835284" y="2005868"/>
                </a:lnTo>
                <a:cubicBezTo>
                  <a:pt x="871880" y="2002901"/>
                  <a:pt x="907240" y="1995977"/>
                  <a:pt x="941363" y="1985097"/>
                </a:cubicBezTo>
                <a:cubicBezTo>
                  <a:pt x="975486" y="1974217"/>
                  <a:pt x="1006890" y="1958639"/>
                  <a:pt x="1035573" y="1938363"/>
                </a:cubicBezTo>
                <a:cubicBezTo>
                  <a:pt x="1064257" y="1918087"/>
                  <a:pt x="1089232" y="1893854"/>
                  <a:pt x="1110497" y="1865665"/>
                </a:cubicBezTo>
                <a:cubicBezTo>
                  <a:pt x="1131762" y="1837476"/>
                  <a:pt x="1147835" y="1805083"/>
                  <a:pt x="1158715" y="1768487"/>
                </a:cubicBezTo>
                <a:close/>
                <a:moveTo>
                  <a:pt x="1244765" y="179519"/>
                </a:moveTo>
                <a:cubicBezTo>
                  <a:pt x="1281362" y="179519"/>
                  <a:pt x="1319194" y="180755"/>
                  <a:pt x="1358263" y="183228"/>
                </a:cubicBezTo>
                <a:cubicBezTo>
                  <a:pt x="1397332" y="185701"/>
                  <a:pt x="1436154" y="190399"/>
                  <a:pt x="1474728" y="197322"/>
                </a:cubicBezTo>
                <a:cubicBezTo>
                  <a:pt x="1513302" y="204246"/>
                  <a:pt x="1551135" y="213642"/>
                  <a:pt x="1588226" y="225511"/>
                </a:cubicBezTo>
                <a:cubicBezTo>
                  <a:pt x="1625317" y="237380"/>
                  <a:pt x="1660182" y="252217"/>
                  <a:pt x="1692822" y="270020"/>
                </a:cubicBezTo>
                <a:lnTo>
                  <a:pt x="1244765" y="600870"/>
                </a:lnTo>
                <a:cubicBezTo>
                  <a:pt x="1222016" y="594935"/>
                  <a:pt x="1196795" y="591968"/>
                  <a:pt x="1169100" y="591968"/>
                </a:cubicBezTo>
                <a:cubicBezTo>
                  <a:pt x="1140417" y="591968"/>
                  <a:pt x="1110497" y="596172"/>
                  <a:pt x="1079341" y="604579"/>
                </a:cubicBezTo>
                <a:cubicBezTo>
                  <a:pt x="1048184" y="612986"/>
                  <a:pt x="1019006" y="625350"/>
                  <a:pt x="991806" y="641670"/>
                </a:cubicBezTo>
                <a:cubicBezTo>
                  <a:pt x="964607" y="657990"/>
                  <a:pt x="940621" y="678019"/>
                  <a:pt x="919850" y="701757"/>
                </a:cubicBezTo>
                <a:cubicBezTo>
                  <a:pt x="899080" y="725495"/>
                  <a:pt x="885232" y="752200"/>
                  <a:pt x="878309" y="781873"/>
                </a:cubicBezTo>
                <a:lnTo>
                  <a:pt x="875342" y="792258"/>
                </a:lnTo>
                <a:lnTo>
                  <a:pt x="329365" y="792258"/>
                </a:lnTo>
                <a:lnTo>
                  <a:pt x="333816" y="774455"/>
                </a:lnTo>
                <a:cubicBezTo>
                  <a:pt x="357554" y="676535"/>
                  <a:pt x="400827" y="590485"/>
                  <a:pt x="463634" y="516303"/>
                </a:cubicBezTo>
                <a:cubicBezTo>
                  <a:pt x="526441" y="442121"/>
                  <a:pt x="600128" y="380056"/>
                  <a:pt x="684695" y="330107"/>
                </a:cubicBezTo>
                <a:cubicBezTo>
                  <a:pt x="769262" y="280159"/>
                  <a:pt x="860258" y="242573"/>
                  <a:pt x="957683" y="217351"/>
                </a:cubicBezTo>
                <a:cubicBezTo>
                  <a:pt x="1055108" y="192130"/>
                  <a:pt x="1150802" y="179519"/>
                  <a:pt x="1244765" y="179519"/>
                </a:cubicBezTo>
                <a:close/>
                <a:moveTo>
                  <a:pt x="2204674" y="0"/>
                </a:moveTo>
                <a:cubicBezTo>
                  <a:pt x="2201707" y="1978"/>
                  <a:pt x="2192063" y="10632"/>
                  <a:pt x="2175744" y="25963"/>
                </a:cubicBezTo>
                <a:cubicBezTo>
                  <a:pt x="2159424" y="41294"/>
                  <a:pt x="2139889" y="62065"/>
                  <a:pt x="2117140" y="88276"/>
                </a:cubicBezTo>
                <a:cubicBezTo>
                  <a:pt x="2094391" y="114486"/>
                  <a:pt x="2070406" y="145148"/>
                  <a:pt x="2045184" y="180261"/>
                </a:cubicBezTo>
                <a:cubicBezTo>
                  <a:pt x="2019962" y="215373"/>
                  <a:pt x="1997460" y="253206"/>
                  <a:pt x="1977679" y="293758"/>
                </a:cubicBezTo>
                <a:cubicBezTo>
                  <a:pt x="1957897" y="334311"/>
                  <a:pt x="1942319" y="377089"/>
                  <a:pt x="1930944" y="422092"/>
                </a:cubicBezTo>
                <a:cubicBezTo>
                  <a:pt x="1919570" y="467096"/>
                  <a:pt x="1916355" y="512841"/>
                  <a:pt x="1921301" y="559328"/>
                </a:cubicBezTo>
                <a:cubicBezTo>
                  <a:pt x="1922290" y="565263"/>
                  <a:pt x="1923032" y="571197"/>
                  <a:pt x="1923526" y="577132"/>
                </a:cubicBezTo>
                <a:cubicBezTo>
                  <a:pt x="1924021" y="583066"/>
                  <a:pt x="1924268" y="589001"/>
                  <a:pt x="1924268" y="594935"/>
                </a:cubicBezTo>
                <a:cubicBezTo>
                  <a:pt x="1931192" y="659226"/>
                  <a:pt x="1925257" y="730935"/>
                  <a:pt x="1906464" y="810062"/>
                </a:cubicBezTo>
                <a:cubicBezTo>
                  <a:pt x="1893606" y="862483"/>
                  <a:pt x="1872836" y="911938"/>
                  <a:pt x="1844152" y="958425"/>
                </a:cubicBezTo>
                <a:cubicBezTo>
                  <a:pt x="1815468" y="1004912"/>
                  <a:pt x="1781345" y="1047443"/>
                  <a:pt x="1741781" y="1086017"/>
                </a:cubicBezTo>
                <a:cubicBezTo>
                  <a:pt x="1702218" y="1124592"/>
                  <a:pt x="1658945" y="1159209"/>
                  <a:pt x="1611964" y="1189871"/>
                </a:cubicBezTo>
                <a:cubicBezTo>
                  <a:pt x="1564982" y="1220533"/>
                  <a:pt x="1517753" y="1246249"/>
                  <a:pt x="1470277" y="1267020"/>
                </a:cubicBezTo>
                <a:cubicBezTo>
                  <a:pt x="1519732" y="1289769"/>
                  <a:pt x="1560779" y="1315485"/>
                  <a:pt x="1593419" y="1344169"/>
                </a:cubicBezTo>
                <a:lnTo>
                  <a:pt x="885727" y="1863439"/>
                </a:lnTo>
                <a:cubicBezTo>
                  <a:pt x="949028" y="1809040"/>
                  <a:pt x="1000956" y="1758596"/>
                  <a:pt x="1041508" y="1712109"/>
                </a:cubicBezTo>
                <a:cubicBezTo>
                  <a:pt x="1066235" y="1684415"/>
                  <a:pt x="1084039" y="1661666"/>
                  <a:pt x="1094919" y="1643862"/>
                </a:cubicBezTo>
                <a:cubicBezTo>
                  <a:pt x="1105799" y="1626059"/>
                  <a:pt x="1113464" y="1608749"/>
                  <a:pt x="1117915" y="1591935"/>
                </a:cubicBezTo>
                <a:cubicBezTo>
                  <a:pt x="1122366" y="1575121"/>
                  <a:pt x="1122119" y="1559295"/>
                  <a:pt x="1117173" y="1544459"/>
                </a:cubicBezTo>
                <a:cubicBezTo>
                  <a:pt x="1112228" y="1529623"/>
                  <a:pt x="1100359" y="1518248"/>
                  <a:pt x="1081566" y="1510335"/>
                </a:cubicBezTo>
                <a:cubicBezTo>
                  <a:pt x="1058817" y="1500444"/>
                  <a:pt x="1048432" y="1493026"/>
                  <a:pt x="1050410" y="1488081"/>
                </a:cubicBezTo>
                <a:cubicBezTo>
                  <a:pt x="1017770" y="1478190"/>
                  <a:pt x="978701" y="1473245"/>
                  <a:pt x="933203" y="1473245"/>
                </a:cubicBezTo>
                <a:lnTo>
                  <a:pt x="663182" y="1473245"/>
                </a:lnTo>
                <a:lnTo>
                  <a:pt x="761102" y="1075632"/>
                </a:lnTo>
                <a:lnTo>
                  <a:pt x="1016286" y="1075632"/>
                </a:lnTo>
                <a:cubicBezTo>
                  <a:pt x="1107282" y="1075632"/>
                  <a:pt x="1181711" y="1054366"/>
                  <a:pt x="1239573" y="1011836"/>
                </a:cubicBezTo>
                <a:cubicBezTo>
                  <a:pt x="1297434" y="969305"/>
                  <a:pt x="1337740" y="903531"/>
                  <a:pt x="1360489" y="814513"/>
                </a:cubicBezTo>
                <a:cubicBezTo>
                  <a:pt x="1376314" y="749233"/>
                  <a:pt x="1368401" y="695822"/>
                  <a:pt x="1336750" y="654281"/>
                </a:cubicBezTo>
                <a:cubicBezTo>
                  <a:pt x="1334772" y="652302"/>
                  <a:pt x="1333041" y="650324"/>
                  <a:pt x="1331558" y="648346"/>
                </a:cubicBezTo>
                <a:cubicBezTo>
                  <a:pt x="1330074" y="646368"/>
                  <a:pt x="1328838" y="644884"/>
                  <a:pt x="1327849" y="643895"/>
                </a:cubicBezTo>
                <a:lnTo>
                  <a:pt x="1769970" y="320464"/>
                </a:lnTo>
                <a:close/>
              </a:path>
            </a:pathLst>
          </a:custGeom>
          <a:solidFill>
            <a:schemeClr val="accent2"/>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lvl1pPr indent="0" algn="ctr">
              <a:lnSpc>
                <a:spcPct val="90000"/>
              </a:lnSpc>
              <a:spcBef>
                <a:spcPts val="1000"/>
              </a:spcBef>
              <a:buFont typeface="Arial" panose="020B0604020202020204" pitchFamily="34" charset="0"/>
              <a:buNone/>
              <a:defRPr sz="23900">
                <a:solidFill>
                  <a:schemeClr val="accent1"/>
                </a:solidFill>
                <a:latin typeface="Facon" pitchFamily="2" charset="0"/>
              </a:defRPr>
            </a:lvl1pPr>
            <a:lvl2pPr indent="0" algn="ctr">
              <a:lnSpc>
                <a:spcPct val="90000"/>
              </a:lnSpc>
              <a:spcBef>
                <a:spcPts val="500"/>
              </a:spcBef>
              <a:buFont typeface="Arial" panose="020B0604020202020204" pitchFamily="34" charset="0"/>
              <a:buNone/>
              <a:defRPr sz="9600">
                <a:latin typeface="Facon" pitchFamily="2" charset="0"/>
              </a:defRPr>
            </a:lvl2pPr>
            <a:lvl3pPr indent="0" algn="ctr">
              <a:lnSpc>
                <a:spcPct val="90000"/>
              </a:lnSpc>
              <a:spcBef>
                <a:spcPts val="500"/>
              </a:spcBef>
              <a:buFont typeface="Arial" panose="020B0604020202020204" pitchFamily="34" charset="0"/>
              <a:buNone/>
              <a:defRPr sz="9600">
                <a:latin typeface="Facon" pitchFamily="2" charset="0"/>
              </a:defRPr>
            </a:lvl3pPr>
            <a:lvl4pPr indent="0" algn="ctr">
              <a:lnSpc>
                <a:spcPct val="90000"/>
              </a:lnSpc>
              <a:spcBef>
                <a:spcPts val="500"/>
              </a:spcBef>
              <a:buFont typeface="Arial" panose="020B0604020202020204" pitchFamily="34" charset="0"/>
              <a:buNone/>
              <a:defRPr sz="9600">
                <a:latin typeface="Facon" pitchFamily="2" charset="0"/>
              </a:defRPr>
            </a:lvl4pPr>
            <a:lvl5pPr indent="0" algn="ctr">
              <a:lnSpc>
                <a:spcPct val="90000"/>
              </a:lnSpc>
              <a:spcBef>
                <a:spcPts val="500"/>
              </a:spcBef>
              <a:buFont typeface="Arial" panose="020B0604020202020204" pitchFamily="34" charset="0"/>
              <a:buNone/>
              <a:defRPr sz="9600">
                <a:latin typeface="Facon"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zh-CN" altLang="en-US">
              <a:solidFill>
                <a:schemeClr val="accent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r>
              <a:rPr lang="zh-CN" altLang="en-US" dirty="0"/>
              <a:t>  </a:t>
            </a:r>
            <a:r>
              <a:rPr lang="en-US" altLang="zh-CN" dirty="0"/>
              <a:t>Page </a:t>
            </a:r>
            <a:fld id="{7CFB1EEF-B761-4911-A2FD-18DBD3241D03}" type="slidenum">
              <a:rPr lang="zh-CN" altLang="en-US" dirty="0" smtClean="0"/>
            </a:fld>
            <a:endParaRPr lang="zh-CN" altLang="en-US" dirty="0"/>
          </a:p>
        </p:txBody>
      </p:sp>
      <p:sp>
        <p:nvSpPr>
          <p:cNvPr id="7" name="文本占位符 6"/>
          <p:cNvSpPr>
            <a:spLocks noGrp="1"/>
          </p:cNvSpPr>
          <p:nvPr>
            <p:ph type="body" sz="quarter" idx="16"/>
          </p:nvPr>
        </p:nvSpPr>
        <p:spPr>
          <a:xfrm>
            <a:off x="9980295" y="87630"/>
            <a:ext cx="2321560" cy="368300"/>
          </a:xfrm>
        </p:spPr>
        <p:txBody>
          <a:bodyPr wrap="square"/>
          <a:lstStyle/>
          <a:p>
            <a:r>
              <a:rPr lang="zh-CN" altLang="en-US" dirty="0"/>
              <a:t>业务规则与需求</a:t>
            </a:r>
            <a:endParaRPr lang="zh-CN" altLang="en-US" dirty="0"/>
          </a:p>
        </p:txBody>
      </p:sp>
      <p:sp>
        <p:nvSpPr>
          <p:cNvPr id="24" name="矩形 23"/>
          <p:cNvSpPr/>
          <p:nvPr/>
        </p:nvSpPr>
        <p:spPr>
          <a:xfrm>
            <a:off x="843915" y="1609090"/>
            <a:ext cx="10739120" cy="44488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11"/>
          <p:cNvSpPr/>
          <p:nvPr/>
        </p:nvSpPr>
        <p:spPr>
          <a:xfrm>
            <a:off x="730250" y="1609090"/>
            <a:ext cx="10647045" cy="4448810"/>
          </a:xfrm>
          <a:prstGeom prst="rect">
            <a:avLst/>
          </a:prstGeom>
          <a:solidFill>
            <a:schemeClr val="bg2"/>
          </a:solidFill>
          <a:ln>
            <a:noFill/>
          </a:ln>
          <a:effectLst>
            <a:outerShdw blurRad="177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730009" y="1789177"/>
            <a:ext cx="3164840" cy="398780"/>
          </a:xfrm>
          <a:prstGeom prst="rect">
            <a:avLst/>
          </a:prstGeom>
          <a:noFill/>
        </p:spPr>
        <p:txBody>
          <a:bodyPr wrap="none" rtlCol="0">
            <a:spAutoFit/>
          </a:bodyPr>
          <a:p>
            <a:r>
              <a:rPr lang="zh-CN" altLang="en-US" sz="2000" dirty="0">
                <a:solidFill>
                  <a:schemeClr val="accent2"/>
                </a:solidFill>
                <a:latin typeface="+mj-ea"/>
                <a:ea typeface="+mj-ea"/>
              </a:rPr>
              <a:t>为什么需要业务规则</a:t>
            </a:r>
            <a:r>
              <a:rPr lang="zh-CN" altLang="en-US" sz="2000" dirty="0">
                <a:solidFill>
                  <a:schemeClr val="accent2"/>
                </a:solidFill>
                <a:latin typeface="+mj-ea"/>
                <a:ea typeface="+mj-ea"/>
              </a:rPr>
              <a:t> </a:t>
            </a:r>
            <a:r>
              <a:rPr lang="zh-CN" altLang="en-US" sz="2000" spc="-150" dirty="0">
                <a:solidFill>
                  <a:schemeClr val="accent2"/>
                </a:solidFill>
                <a:latin typeface="+mj-ea"/>
                <a:ea typeface="+mj-ea"/>
                <a:sym typeface="Wingdings 3" panose="05040102010807070707" pitchFamily="18" charset="2"/>
              </a:rPr>
              <a:t></a:t>
            </a:r>
            <a:endParaRPr lang="zh-CN" altLang="en-US" sz="2000" spc="-150" dirty="0">
              <a:solidFill>
                <a:schemeClr val="accent2"/>
              </a:solidFill>
              <a:latin typeface="+mj-ea"/>
              <a:ea typeface="+mj-ea"/>
            </a:endParaRPr>
          </a:p>
        </p:txBody>
      </p:sp>
      <p:grpSp>
        <p:nvGrpSpPr>
          <p:cNvPr id="14" name="组合 13"/>
          <p:cNvGrpSpPr/>
          <p:nvPr/>
        </p:nvGrpSpPr>
        <p:grpSpPr>
          <a:xfrm>
            <a:off x="843683" y="2348519"/>
            <a:ext cx="1725168" cy="0"/>
            <a:chOff x="1211072" y="2722880"/>
            <a:chExt cx="1725168" cy="0"/>
          </a:xfrm>
        </p:grpSpPr>
        <p:cxnSp>
          <p:nvCxnSpPr>
            <p:cNvPr id="15" name="直接连接符 14"/>
            <p:cNvCxnSpPr/>
            <p:nvPr/>
          </p:nvCxnSpPr>
          <p:spPr>
            <a:xfrm>
              <a:off x="1211072" y="2722880"/>
              <a:ext cx="172516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211072" y="2722880"/>
              <a:ext cx="338328"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7" name="矩形 16"/>
          <p:cNvSpPr/>
          <p:nvPr/>
        </p:nvSpPr>
        <p:spPr>
          <a:xfrm>
            <a:off x="730250" y="2592070"/>
            <a:ext cx="10272395" cy="975995"/>
          </a:xfrm>
          <a:prstGeom prst="rect">
            <a:avLst/>
          </a:prstGeom>
        </p:spPr>
        <p:txBody>
          <a:bodyPr wrap="square">
            <a:spAutoFit/>
          </a:bodyPr>
          <a:p>
            <a:pPr algn="just">
              <a:lnSpc>
                <a:spcPct val="120000"/>
              </a:lnSpc>
            </a:pPr>
            <a:r>
              <a:rPr lang="zh-CN" altLang="en-US" sz="1600" b="0" i="0" dirty="0">
                <a:solidFill>
                  <a:schemeClr val="tx1">
                    <a:lumMod val="75000"/>
                    <a:lumOff val="25000"/>
                  </a:schemeClr>
                </a:solidFill>
                <a:effectLst/>
                <a:latin typeface="+mn-ea"/>
              </a:rPr>
              <a:t>如果只是简单询问用户</a:t>
            </a:r>
            <a:r>
              <a:rPr lang="en-US" altLang="zh-CN" sz="1600" b="0" i="0" dirty="0">
                <a:solidFill>
                  <a:schemeClr val="tx1">
                    <a:lumMod val="75000"/>
                    <a:lumOff val="25000"/>
                  </a:schemeClr>
                </a:solidFill>
                <a:effectLst/>
                <a:latin typeface="+mn-ea"/>
              </a:rPr>
              <a:t>“</a:t>
            </a:r>
            <a:r>
              <a:rPr lang="zh-CN" altLang="en-US" sz="1600" b="0" i="0" dirty="0">
                <a:solidFill>
                  <a:schemeClr val="tx1">
                    <a:lumMod val="75000"/>
                    <a:lumOff val="25000"/>
                  </a:schemeClr>
                </a:solidFill>
                <a:effectLst/>
                <a:latin typeface="+mn-ea"/>
              </a:rPr>
              <a:t>你们的业务规则有哪些？</a:t>
            </a:r>
            <a:r>
              <a:rPr lang="en-US" altLang="zh-CN" sz="1600" b="0" i="0" dirty="0">
                <a:solidFill>
                  <a:schemeClr val="tx1">
                    <a:lumMod val="75000"/>
                    <a:lumOff val="25000"/>
                  </a:schemeClr>
                </a:solidFill>
                <a:effectLst/>
                <a:latin typeface="+mn-ea"/>
              </a:rPr>
              <a:t>”</a:t>
            </a:r>
            <a:r>
              <a:rPr lang="zh-CN" altLang="en-US" sz="1600" b="0" i="0" dirty="0">
                <a:solidFill>
                  <a:schemeClr val="tx1">
                    <a:lumMod val="75000"/>
                    <a:lumOff val="25000"/>
                  </a:schemeClr>
                </a:solidFill>
                <a:effectLst/>
                <a:latin typeface="+mn-ea"/>
              </a:rPr>
              <a:t>，你很难得到足够的信息，就像获取用户需求时问</a:t>
            </a:r>
            <a:r>
              <a:rPr lang="en-US" altLang="zh-CN" sz="1600" b="0" i="0" dirty="0">
                <a:solidFill>
                  <a:schemeClr val="tx1">
                    <a:lumMod val="75000"/>
                    <a:lumOff val="25000"/>
                  </a:schemeClr>
                </a:solidFill>
                <a:effectLst/>
                <a:latin typeface="+mn-ea"/>
              </a:rPr>
              <a:t>“</a:t>
            </a:r>
            <a:r>
              <a:rPr lang="zh-CN" altLang="en-US" sz="1600" b="0" i="0" dirty="0">
                <a:solidFill>
                  <a:schemeClr val="tx1">
                    <a:lumMod val="75000"/>
                    <a:lumOff val="25000"/>
                  </a:schemeClr>
                </a:solidFill>
                <a:effectLst/>
                <a:latin typeface="+mn-ea"/>
              </a:rPr>
              <a:t>你需要什么</a:t>
            </a:r>
            <a:r>
              <a:rPr lang="en-US" altLang="zh-CN" sz="1600" b="0" i="0" dirty="0">
                <a:solidFill>
                  <a:schemeClr val="tx1">
                    <a:lumMod val="75000"/>
                    <a:lumOff val="25000"/>
                  </a:schemeClr>
                </a:solidFill>
                <a:effectLst/>
                <a:latin typeface="+mn-ea"/>
              </a:rPr>
              <a:t>”</a:t>
            </a:r>
            <a:r>
              <a:rPr lang="zh-CN" altLang="en-US" sz="1600" b="0" i="0" dirty="0">
                <a:solidFill>
                  <a:schemeClr val="tx1">
                    <a:lumMod val="75000"/>
                    <a:lumOff val="25000"/>
                  </a:schemeClr>
                </a:solidFill>
                <a:effectLst/>
                <a:latin typeface="+mn-ea"/>
              </a:rPr>
              <a:t>的效果一样。由于应用程序的性质不同，有时你需要在开发过程中创建规则，有时则需要在需求讨论中发现规则。项目涉众通常已经知道哪些业务规则将会影响应用程序，而开发小组必须在这些规则定义的界限内工作。</a:t>
            </a:r>
            <a:endParaRPr lang="zh-CN" altLang="en-US" sz="1600" b="0" i="0" dirty="0">
              <a:solidFill>
                <a:schemeClr val="tx1">
                  <a:lumMod val="75000"/>
                  <a:lumOff val="25000"/>
                </a:schemeClr>
              </a:solidFill>
              <a:effectLst/>
              <a:latin typeface="+mn-ea"/>
            </a:endParaRPr>
          </a:p>
        </p:txBody>
      </p:sp>
      <p:sp>
        <p:nvSpPr>
          <p:cNvPr id="18" name="文本框 17"/>
          <p:cNvSpPr txBox="1"/>
          <p:nvPr/>
        </p:nvSpPr>
        <p:spPr>
          <a:xfrm>
            <a:off x="730009" y="4098683"/>
            <a:ext cx="3926840" cy="398780"/>
          </a:xfrm>
          <a:prstGeom prst="rect">
            <a:avLst/>
          </a:prstGeom>
          <a:noFill/>
        </p:spPr>
        <p:txBody>
          <a:bodyPr wrap="none" rtlCol="0">
            <a:spAutoFit/>
          </a:bodyPr>
          <a:p>
            <a:r>
              <a:rPr lang="zh-CN" altLang="en-US" sz="2000" dirty="0">
                <a:solidFill>
                  <a:schemeClr val="accent2"/>
                </a:solidFill>
                <a:latin typeface="+mj-ea"/>
                <a:ea typeface="+mj-ea"/>
              </a:rPr>
              <a:t>从需求讨论中获取业务规则</a:t>
            </a:r>
            <a:r>
              <a:rPr lang="zh-CN" altLang="en-US" sz="2000" dirty="0">
                <a:solidFill>
                  <a:schemeClr val="accent2"/>
                </a:solidFill>
                <a:latin typeface="+mj-ea"/>
                <a:ea typeface="+mj-ea"/>
              </a:rPr>
              <a:t> </a:t>
            </a:r>
            <a:r>
              <a:rPr lang="zh-CN" altLang="en-US" sz="2000" spc="-150" dirty="0">
                <a:solidFill>
                  <a:schemeClr val="accent2"/>
                </a:solidFill>
                <a:latin typeface="+mj-ea"/>
                <a:ea typeface="+mj-ea"/>
                <a:sym typeface="Wingdings 3" panose="05040102010807070707" pitchFamily="18" charset="2"/>
              </a:rPr>
              <a:t></a:t>
            </a:r>
            <a:endParaRPr lang="zh-CN" altLang="en-US" sz="2000" spc="-150" dirty="0">
              <a:solidFill>
                <a:schemeClr val="accent2"/>
              </a:solidFill>
              <a:latin typeface="+mj-ea"/>
              <a:ea typeface="+mj-ea"/>
            </a:endParaRPr>
          </a:p>
        </p:txBody>
      </p:sp>
      <p:grpSp>
        <p:nvGrpSpPr>
          <p:cNvPr id="19" name="组合 18"/>
          <p:cNvGrpSpPr/>
          <p:nvPr/>
        </p:nvGrpSpPr>
        <p:grpSpPr>
          <a:xfrm>
            <a:off x="843683" y="4658025"/>
            <a:ext cx="1725168" cy="0"/>
            <a:chOff x="1211072" y="2722880"/>
            <a:chExt cx="1725168" cy="0"/>
          </a:xfrm>
        </p:grpSpPr>
        <p:cxnSp>
          <p:nvCxnSpPr>
            <p:cNvPr id="20" name="直接连接符 19"/>
            <p:cNvCxnSpPr/>
            <p:nvPr/>
          </p:nvCxnSpPr>
          <p:spPr>
            <a:xfrm>
              <a:off x="1211072" y="2722880"/>
              <a:ext cx="172516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211072" y="2722880"/>
              <a:ext cx="338328"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2" name="矩形 21"/>
          <p:cNvSpPr/>
          <p:nvPr/>
        </p:nvSpPr>
        <p:spPr>
          <a:xfrm>
            <a:off x="730250" y="4878705"/>
            <a:ext cx="10272395" cy="975995"/>
          </a:xfrm>
          <a:prstGeom prst="rect">
            <a:avLst/>
          </a:prstGeom>
        </p:spPr>
        <p:txBody>
          <a:bodyPr wrap="square">
            <a:spAutoFit/>
          </a:bodyPr>
          <a:p>
            <a:pPr algn="just">
              <a:lnSpc>
                <a:spcPct val="120000"/>
              </a:lnSpc>
            </a:pPr>
            <a:r>
              <a:rPr lang="zh-CN" altLang="en-US" sz="1600" b="0" i="0" dirty="0">
                <a:solidFill>
                  <a:schemeClr val="tx1">
                    <a:lumMod val="75000"/>
                    <a:lumOff val="25000"/>
                  </a:schemeClr>
                </a:solidFill>
                <a:effectLst/>
                <a:latin typeface="+mn-ea"/>
              </a:rPr>
              <a:t>在获取用户需求的讨论会上，需求分析员可以通过提问来探究用户提出需求和约束背后的理由，这些讨论会常常会把业务规则当成需求和约束的根源。需求分析员可以从需求获取讨论会上收集到业务规则。当然还可以定义其他需求结果和模型（</a:t>
            </a:r>
            <a:r>
              <a:rPr lang="en-US" altLang="zh-CN" sz="1600" b="0" i="0" dirty="0">
                <a:solidFill>
                  <a:schemeClr val="tx1">
                    <a:lumMod val="75000"/>
                    <a:lumOff val="25000"/>
                  </a:schemeClr>
                </a:solidFill>
                <a:effectLst/>
                <a:latin typeface="+mn-ea"/>
              </a:rPr>
              <a:t>Gottesdiener 2002</a:t>
            </a:r>
            <a:r>
              <a:rPr lang="zh-CN" altLang="en-US" sz="1600" b="0" i="0" dirty="0">
                <a:solidFill>
                  <a:schemeClr val="tx1">
                    <a:lumMod val="75000"/>
                    <a:lumOff val="25000"/>
                  </a:schemeClr>
                </a:solidFill>
                <a:effectLst/>
                <a:latin typeface="+mn-ea"/>
              </a:rPr>
              <a:t>）</a:t>
            </a:r>
            <a:r>
              <a:rPr lang="en-US" altLang="zh-CN" sz="1600" b="0" i="0" dirty="0">
                <a:solidFill>
                  <a:schemeClr val="tx1">
                    <a:lumMod val="75000"/>
                    <a:lumOff val="25000"/>
                  </a:schemeClr>
                </a:solidFill>
                <a:effectLst/>
                <a:latin typeface="+mn-ea"/>
              </a:rPr>
              <a:t>.</a:t>
            </a:r>
            <a:endParaRPr lang="en-US" altLang="zh-CN" sz="1600" b="0" i="0" dirty="0">
              <a:solidFill>
                <a:schemeClr val="tx1">
                  <a:lumMod val="75000"/>
                  <a:lumOff val="25000"/>
                </a:schemeClr>
              </a:solidFill>
              <a:effectLst/>
              <a:latin typeface="+mn-ea"/>
            </a:endParaRPr>
          </a:p>
        </p:txBody>
      </p:sp>
      <p:sp>
        <p:nvSpPr>
          <p:cNvPr id="25" name="文本框 24"/>
          <p:cNvSpPr txBox="1"/>
          <p:nvPr/>
        </p:nvSpPr>
        <p:spPr>
          <a:xfrm>
            <a:off x="412147" y="800100"/>
            <a:ext cx="2672080" cy="521970"/>
          </a:xfrm>
          <a:prstGeom prst="rect">
            <a:avLst/>
          </a:prstGeom>
          <a:noFill/>
        </p:spPr>
        <p:txBody>
          <a:bodyPr wrap="none" rtlCol="0">
            <a:spAutoFit/>
          </a:bodyPr>
          <a:p>
            <a:r>
              <a:rPr lang="zh-CN" altLang="en-US" sz="2800" dirty="0">
                <a:solidFill>
                  <a:schemeClr val="accent2"/>
                </a:solidFill>
                <a:latin typeface="+mj-ea"/>
                <a:ea typeface="+mj-ea"/>
              </a:rPr>
              <a:t>业务规则与需求</a:t>
            </a:r>
            <a:endParaRPr lang="zh-CN" altLang="en-US" sz="2800" dirty="0">
              <a:solidFill>
                <a:schemeClr val="accent2"/>
              </a:solidFill>
              <a:latin typeface="+mj-ea"/>
              <a:ea typeface="+mj-ea"/>
            </a:endParaRPr>
          </a:p>
        </p:txBody>
      </p:sp>
      <p:sp>
        <p:nvSpPr>
          <p:cNvPr id="26" name="文本占位符 3"/>
          <p:cNvSpPr>
            <a:spLocks noGrp="1"/>
          </p:cNvSpPr>
          <p:nvPr/>
        </p:nvSpPr>
        <p:spPr>
          <a:xfrm>
            <a:off x="1551008" y="87340"/>
            <a:ext cx="2127600" cy="36830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业务的规则</a:t>
            </a:r>
            <a:endParaRPr lang="zh-CN" altLang="en-US" dirty="0"/>
          </a:p>
        </p:txBody>
      </p:sp>
      <p:sp>
        <p:nvSpPr>
          <p:cNvPr id="29" name="文本占位符 18"/>
          <p:cNvSpPr>
            <a:spLocks noGrp="1"/>
          </p:cNvSpPr>
          <p:nvPr/>
        </p:nvSpPr>
        <p:spPr>
          <a:xfrm>
            <a:off x="5494020" y="88900"/>
            <a:ext cx="2855595" cy="36830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记录业务规则</a:t>
            </a:r>
            <a:endParaRPr lang="zh-CN" altLang="en-US" dirty="0"/>
          </a:p>
        </p:txBody>
      </p:sp>
      <p:sp>
        <p:nvSpPr>
          <p:cNvPr id="27" name="文本占位符 18"/>
          <p:cNvSpPr>
            <a:spLocks noGrp="1"/>
          </p:cNvSpPr>
          <p:nvPr/>
        </p:nvSpPr>
        <p:spPr>
          <a:xfrm>
            <a:off x="5285105" y="88900"/>
            <a:ext cx="2855595" cy="36830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chemeClr val="bg1">
                    <a:lumMod val="65000"/>
                  </a:schemeClr>
                </a:solidFill>
              </a:rPr>
              <a:t>记录业务规则</a:t>
            </a:r>
            <a:endParaRPr lang="zh-CN" altLang="en-US" dirty="0">
              <a:solidFill>
                <a:schemeClr val="bg1">
                  <a:lumMod val="65000"/>
                </a:schemeClr>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r>
              <a:rPr lang="zh-CN" altLang="en-US" dirty="0"/>
              <a:t>  </a:t>
            </a:r>
            <a:r>
              <a:rPr lang="en-US" altLang="zh-CN" dirty="0"/>
              <a:t>Page </a:t>
            </a:r>
            <a:fld id="{7CFB1EEF-B761-4911-A2FD-18DBD3241D03}" type="slidenum">
              <a:rPr lang="zh-CN" altLang="en-US" dirty="0" smtClean="0"/>
            </a:fld>
            <a:endParaRPr lang="zh-CN" altLang="en-US" dirty="0"/>
          </a:p>
        </p:txBody>
      </p:sp>
      <p:sp>
        <p:nvSpPr>
          <p:cNvPr id="24" name="矩形 23"/>
          <p:cNvSpPr/>
          <p:nvPr/>
        </p:nvSpPr>
        <p:spPr>
          <a:xfrm>
            <a:off x="843915" y="1609090"/>
            <a:ext cx="10739120" cy="44488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矩形 22"/>
          <p:cNvSpPr/>
          <p:nvPr/>
        </p:nvSpPr>
        <p:spPr>
          <a:xfrm>
            <a:off x="598170" y="1569720"/>
            <a:ext cx="10647045" cy="4448810"/>
          </a:xfrm>
          <a:prstGeom prst="rect">
            <a:avLst/>
          </a:prstGeom>
          <a:solidFill>
            <a:schemeClr val="bg2"/>
          </a:solidFill>
          <a:ln>
            <a:noFill/>
          </a:ln>
          <a:effectLst>
            <a:outerShdw blurRad="177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412147" y="800100"/>
            <a:ext cx="2672080" cy="521970"/>
          </a:xfrm>
          <a:prstGeom prst="rect">
            <a:avLst/>
          </a:prstGeom>
          <a:noFill/>
        </p:spPr>
        <p:txBody>
          <a:bodyPr wrap="none" rtlCol="0">
            <a:spAutoFit/>
          </a:bodyPr>
          <a:p>
            <a:r>
              <a:rPr lang="zh-CN" altLang="en-US" sz="2800" dirty="0">
                <a:solidFill>
                  <a:schemeClr val="accent2"/>
                </a:solidFill>
                <a:latin typeface="+mj-ea"/>
                <a:ea typeface="+mj-ea"/>
              </a:rPr>
              <a:t>业务规则的来源</a:t>
            </a:r>
            <a:endParaRPr lang="zh-CN" altLang="en-US" sz="2800" dirty="0">
              <a:solidFill>
                <a:schemeClr val="accent2"/>
              </a:solidFill>
              <a:latin typeface="+mj-ea"/>
              <a:ea typeface="+mj-ea"/>
            </a:endParaRPr>
          </a:p>
        </p:txBody>
      </p:sp>
      <p:pic>
        <p:nvPicPr>
          <p:cNvPr id="29" name="Picutre 29"/>
          <p:cNvPicPr/>
          <p:nvPr/>
        </p:nvPicPr>
        <p:blipFill>
          <a:blip r:embed="rId1"/>
          <a:stretch>
            <a:fillRect/>
          </a:stretch>
        </p:blipFill>
        <p:spPr>
          <a:xfrm>
            <a:off x="4164330" y="1725930"/>
            <a:ext cx="7080885" cy="4136390"/>
          </a:xfrm>
          <a:prstGeom prst="rect">
            <a:avLst/>
          </a:prstGeom>
        </p:spPr>
      </p:pic>
      <p:sp>
        <p:nvSpPr>
          <p:cNvPr id="6" name="文本框 5"/>
          <p:cNvSpPr txBox="1"/>
          <p:nvPr/>
        </p:nvSpPr>
        <p:spPr>
          <a:xfrm>
            <a:off x="598170" y="1818005"/>
            <a:ext cx="3331845" cy="3969385"/>
          </a:xfrm>
          <a:prstGeom prst="rect">
            <a:avLst/>
          </a:prstGeom>
          <a:noFill/>
        </p:spPr>
        <p:txBody>
          <a:bodyPr wrap="square" rtlCol="0">
            <a:spAutoFit/>
          </a:bodyPr>
          <a:p>
            <a:r>
              <a:rPr lang="zh-CN" altLang="en-US" sz="2000" dirty="0">
                <a:solidFill>
                  <a:schemeClr val="accent2"/>
                </a:solidFill>
                <a:latin typeface="+mj-ea"/>
                <a:ea typeface="+mj-ea"/>
              </a:rPr>
              <a:t>通过从不同角度提问发现业务规则</a:t>
            </a:r>
            <a:r>
              <a:rPr lang="zh-CN" altLang="en-US" sz="2000" dirty="0">
                <a:solidFill>
                  <a:schemeClr val="accent2"/>
                </a:solidFill>
                <a:latin typeface="+mj-ea"/>
                <a:ea typeface="+mj-ea"/>
              </a:rPr>
              <a:t> </a:t>
            </a:r>
            <a:r>
              <a:rPr lang="zh-CN" altLang="en-US" sz="2000" spc="-150" dirty="0">
                <a:solidFill>
                  <a:schemeClr val="accent2"/>
                </a:solidFill>
                <a:latin typeface="+mj-ea"/>
                <a:ea typeface="+mj-ea"/>
                <a:sym typeface="Wingdings 3" panose="05040102010807070707" pitchFamily="18" charset="2"/>
              </a:rPr>
              <a:t></a:t>
            </a:r>
            <a:endParaRPr lang="zh-CN" altLang="en-US" sz="2000" spc="-150" dirty="0">
              <a:solidFill>
                <a:schemeClr val="accent2"/>
              </a:solidFill>
              <a:latin typeface="+mj-ea"/>
              <a:ea typeface="+mj-ea"/>
              <a:sym typeface="Wingdings 3" panose="05040102010807070707" pitchFamily="18" charset="2"/>
            </a:endParaRPr>
          </a:p>
          <a:p>
            <a:endParaRPr lang="zh-CN" altLang="en-US" sz="2000" spc="-150" dirty="0">
              <a:solidFill>
                <a:schemeClr val="accent2"/>
              </a:solidFill>
              <a:latin typeface="+mj-ea"/>
              <a:ea typeface="+mj-ea"/>
              <a:sym typeface="Wingdings 3" panose="05040102010807070707" pitchFamily="18" charset="2"/>
            </a:endParaRPr>
          </a:p>
          <a:p>
            <a:pPr fontAlgn="auto">
              <a:lnSpc>
                <a:spcPts val="2560"/>
              </a:lnSpc>
            </a:pPr>
            <a:r>
              <a:rPr lang="zh-CN" altLang="en-US" spc="-150" dirty="0">
                <a:solidFill>
                  <a:schemeClr val="tx1">
                    <a:lumMod val="50000"/>
                    <a:lumOff val="50000"/>
                  </a:schemeClr>
                </a:solidFill>
                <a:latin typeface="+mj-ea"/>
                <a:ea typeface="+mj-ea"/>
              </a:rPr>
              <a:t>右图显示了规则的几种可能的来源（某些情况下，也是用例和功能性需求的来源）；同时还建议了几类问题，在讨论会的参与者讨论各种问题与对象时需求分析员可以提出这些问题。需求分析员应该把在需求获取讨论中提出的业务规则记录成文档，然后找到合适的人证实它们的正确性并补充遗漏的信息。</a:t>
            </a:r>
            <a:endParaRPr lang="zh-CN" altLang="en-US" spc="-150" dirty="0">
              <a:solidFill>
                <a:schemeClr val="tx1">
                  <a:lumMod val="50000"/>
                  <a:lumOff val="50000"/>
                </a:schemeClr>
              </a:solidFill>
              <a:latin typeface="+mj-ea"/>
              <a:ea typeface="+mj-ea"/>
            </a:endParaRPr>
          </a:p>
        </p:txBody>
      </p:sp>
      <p:sp>
        <p:nvSpPr>
          <p:cNvPr id="5" name="文本占位符 4"/>
          <p:cNvSpPr>
            <a:spLocks noGrp="1"/>
          </p:cNvSpPr>
          <p:nvPr>
            <p:ph type="body" sz="quarter" idx="16"/>
          </p:nvPr>
        </p:nvSpPr>
        <p:spPr>
          <a:xfrm>
            <a:off x="9980295" y="87630"/>
            <a:ext cx="2321560" cy="368300"/>
          </a:xfrm>
        </p:spPr>
        <p:txBody>
          <a:bodyPr wrap="square"/>
          <a:p>
            <a:r>
              <a:rPr lang="zh-CN" altLang="en-US" dirty="0"/>
              <a:t>业务规则与需求</a:t>
            </a:r>
            <a:endParaRPr lang="zh-CN" altLang="en-US" dirty="0"/>
          </a:p>
        </p:txBody>
      </p:sp>
      <p:sp>
        <p:nvSpPr>
          <p:cNvPr id="8" name="文本占位符 3"/>
          <p:cNvSpPr>
            <a:spLocks noGrp="1"/>
          </p:cNvSpPr>
          <p:nvPr/>
        </p:nvSpPr>
        <p:spPr>
          <a:xfrm>
            <a:off x="1551008" y="87340"/>
            <a:ext cx="2127600" cy="36830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业务的规则</a:t>
            </a:r>
            <a:endParaRPr lang="zh-CN" altLang="en-US" dirty="0"/>
          </a:p>
        </p:txBody>
      </p:sp>
      <p:sp>
        <p:nvSpPr>
          <p:cNvPr id="9" name="文本占位符 18"/>
          <p:cNvSpPr>
            <a:spLocks noGrp="1"/>
          </p:cNvSpPr>
          <p:nvPr/>
        </p:nvSpPr>
        <p:spPr>
          <a:xfrm>
            <a:off x="5494020" y="88900"/>
            <a:ext cx="2855595" cy="36830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记录业务规则</a:t>
            </a:r>
            <a:endParaRPr lang="zh-CN" altLang="en-US" dirty="0"/>
          </a:p>
        </p:txBody>
      </p:sp>
      <p:sp>
        <p:nvSpPr>
          <p:cNvPr id="27" name="文本占位符 18"/>
          <p:cNvSpPr>
            <a:spLocks noGrp="1"/>
          </p:cNvSpPr>
          <p:nvPr/>
        </p:nvSpPr>
        <p:spPr>
          <a:xfrm>
            <a:off x="5401945" y="87630"/>
            <a:ext cx="2855595" cy="36830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chemeClr val="bg1">
                    <a:lumMod val="65000"/>
                  </a:schemeClr>
                </a:solidFill>
              </a:rPr>
              <a:t>记录业务规则</a:t>
            </a:r>
            <a:endParaRPr lang="zh-CN" altLang="en-US" dirty="0">
              <a:solidFill>
                <a:schemeClr val="bg1">
                  <a:lumMod val="65000"/>
                </a:schemeClr>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r>
              <a:rPr lang="zh-CN" altLang="en-US" dirty="0"/>
              <a:t>  </a:t>
            </a:r>
            <a:r>
              <a:rPr lang="en-US" altLang="zh-CN" dirty="0"/>
              <a:t>Page </a:t>
            </a:r>
            <a:fld id="{7CFB1EEF-B761-4911-A2FD-18DBD3241D03}" type="slidenum">
              <a:rPr lang="zh-CN" altLang="en-US" dirty="0" smtClean="0"/>
            </a:fld>
            <a:endParaRPr lang="zh-CN" altLang="en-US" dirty="0"/>
          </a:p>
        </p:txBody>
      </p:sp>
      <p:sp>
        <p:nvSpPr>
          <p:cNvPr id="24" name="矩形 23"/>
          <p:cNvSpPr/>
          <p:nvPr/>
        </p:nvSpPr>
        <p:spPr>
          <a:xfrm>
            <a:off x="843915" y="1609090"/>
            <a:ext cx="10739120" cy="44488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矩形 22"/>
          <p:cNvSpPr/>
          <p:nvPr/>
        </p:nvSpPr>
        <p:spPr>
          <a:xfrm>
            <a:off x="730250" y="1609090"/>
            <a:ext cx="10647045" cy="4448810"/>
          </a:xfrm>
          <a:prstGeom prst="rect">
            <a:avLst/>
          </a:prstGeom>
          <a:solidFill>
            <a:schemeClr val="bg2"/>
          </a:solidFill>
          <a:ln>
            <a:noFill/>
          </a:ln>
          <a:effectLst>
            <a:outerShdw blurRad="177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412147" y="800100"/>
            <a:ext cx="1605280" cy="521970"/>
          </a:xfrm>
          <a:prstGeom prst="rect">
            <a:avLst/>
          </a:prstGeom>
          <a:noFill/>
        </p:spPr>
        <p:txBody>
          <a:bodyPr wrap="none" rtlCol="0">
            <a:spAutoFit/>
          </a:bodyPr>
          <a:p>
            <a:r>
              <a:rPr lang="zh-CN" altLang="en-US" sz="2800" dirty="0">
                <a:solidFill>
                  <a:schemeClr val="accent2"/>
                </a:solidFill>
                <a:latin typeface="+mj-ea"/>
                <a:ea typeface="+mj-ea"/>
              </a:rPr>
              <a:t>其他问题</a:t>
            </a:r>
            <a:endParaRPr lang="zh-CN" altLang="en-US" sz="2800" dirty="0">
              <a:solidFill>
                <a:schemeClr val="accent2"/>
              </a:solidFill>
              <a:latin typeface="+mj-ea"/>
              <a:ea typeface="+mj-ea"/>
            </a:endParaRPr>
          </a:p>
        </p:txBody>
      </p:sp>
      <p:sp>
        <p:nvSpPr>
          <p:cNvPr id="5" name="文本框 4"/>
          <p:cNvSpPr txBox="1"/>
          <p:nvPr/>
        </p:nvSpPr>
        <p:spPr>
          <a:xfrm>
            <a:off x="730009" y="1789177"/>
            <a:ext cx="1894840" cy="398780"/>
          </a:xfrm>
          <a:prstGeom prst="rect">
            <a:avLst/>
          </a:prstGeom>
          <a:noFill/>
        </p:spPr>
        <p:txBody>
          <a:bodyPr wrap="none" rtlCol="0">
            <a:spAutoFit/>
          </a:bodyPr>
          <a:p>
            <a:r>
              <a:rPr lang="zh-CN" altLang="en-US" sz="2000" dirty="0">
                <a:solidFill>
                  <a:schemeClr val="accent2"/>
                </a:solidFill>
                <a:latin typeface="+mj-ea"/>
                <a:ea typeface="+mj-ea"/>
              </a:rPr>
              <a:t>避免冗余</a:t>
            </a:r>
            <a:r>
              <a:rPr lang="zh-CN" altLang="en-US" sz="2000" dirty="0">
                <a:solidFill>
                  <a:schemeClr val="accent2"/>
                </a:solidFill>
                <a:latin typeface="+mj-ea"/>
                <a:ea typeface="+mj-ea"/>
              </a:rPr>
              <a:t> </a:t>
            </a:r>
            <a:r>
              <a:rPr lang="zh-CN" altLang="en-US" sz="2000" spc="-150" dirty="0">
                <a:solidFill>
                  <a:schemeClr val="accent2"/>
                </a:solidFill>
                <a:latin typeface="+mj-ea"/>
                <a:ea typeface="+mj-ea"/>
                <a:sym typeface="Wingdings 3" panose="05040102010807070707" pitchFamily="18" charset="2"/>
              </a:rPr>
              <a:t></a:t>
            </a:r>
            <a:endParaRPr lang="zh-CN" altLang="en-US" sz="2000" spc="-150" dirty="0">
              <a:solidFill>
                <a:schemeClr val="accent2"/>
              </a:solidFill>
              <a:latin typeface="+mj-ea"/>
              <a:ea typeface="+mj-ea"/>
            </a:endParaRPr>
          </a:p>
        </p:txBody>
      </p:sp>
      <p:grpSp>
        <p:nvGrpSpPr>
          <p:cNvPr id="4" name="组合 3"/>
          <p:cNvGrpSpPr/>
          <p:nvPr/>
        </p:nvGrpSpPr>
        <p:grpSpPr>
          <a:xfrm>
            <a:off x="843683" y="2348519"/>
            <a:ext cx="1725168" cy="0"/>
            <a:chOff x="1211072" y="2722880"/>
            <a:chExt cx="1725168" cy="0"/>
          </a:xfrm>
        </p:grpSpPr>
        <p:cxnSp>
          <p:nvCxnSpPr>
            <p:cNvPr id="8" name="直接连接符 7"/>
            <p:cNvCxnSpPr/>
            <p:nvPr/>
          </p:nvCxnSpPr>
          <p:spPr>
            <a:xfrm>
              <a:off x="1211072" y="2722880"/>
              <a:ext cx="172516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211072" y="2722880"/>
              <a:ext cx="338328"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730250" y="2592070"/>
            <a:ext cx="10272395" cy="3080385"/>
          </a:xfrm>
          <a:prstGeom prst="rect">
            <a:avLst/>
          </a:prstGeom>
        </p:spPr>
        <p:txBody>
          <a:bodyPr wrap="square">
            <a:spAutoFit/>
          </a:bodyPr>
          <a:p>
            <a:pPr algn="just">
              <a:lnSpc>
                <a:spcPct val="120000"/>
              </a:lnSpc>
            </a:pPr>
            <a:r>
              <a:rPr b="1" i="0" dirty="0">
                <a:solidFill>
                  <a:schemeClr val="tx1">
                    <a:lumMod val="75000"/>
                    <a:lumOff val="25000"/>
                  </a:schemeClr>
                </a:solidFill>
                <a:effectLst/>
                <a:latin typeface="+mn-ea"/>
              </a:rPr>
              <a:t>为了避免冗余，不要将业务规则</a:t>
            </a:r>
            <a:r>
              <a:rPr lang="zh-CN" b="1" i="0" dirty="0">
                <a:solidFill>
                  <a:schemeClr val="tx1">
                    <a:lumMod val="75000"/>
                    <a:lumOff val="25000"/>
                  </a:schemeClr>
                </a:solidFill>
                <a:effectLst/>
                <a:latin typeface="+mn-ea"/>
              </a:rPr>
              <a:t>目</a:t>
            </a:r>
            <a:r>
              <a:rPr b="1" i="0" dirty="0">
                <a:solidFill>
                  <a:schemeClr val="tx1">
                    <a:lumMod val="75000"/>
                    <a:lumOff val="25000"/>
                  </a:schemeClr>
                </a:solidFill>
                <a:effectLst/>
                <a:latin typeface="+mn-ea"/>
              </a:rPr>
              <a:t>录中的规则复制到需求文档中</a:t>
            </a:r>
            <a:r>
              <a:rPr b="0" i="0" dirty="0">
                <a:solidFill>
                  <a:schemeClr val="tx1">
                    <a:lumMod val="75000"/>
                    <a:lumOff val="25000"/>
                  </a:schemeClr>
                </a:solidFill>
                <a:effectLst/>
                <a:latin typeface="+mn-ea"/>
              </a:rPr>
              <a:t>。在特定功能与算法的来源描述中引用相应的规则。有好几种方法可以用来定义功能需求及其父业务规则的联系，下面是其中三种</a:t>
            </a:r>
            <a:endParaRPr b="0" i="0" dirty="0">
              <a:solidFill>
                <a:schemeClr val="tx1">
                  <a:lumMod val="75000"/>
                  <a:lumOff val="25000"/>
                </a:schemeClr>
              </a:solidFill>
              <a:effectLst/>
              <a:latin typeface="+mn-ea"/>
            </a:endParaRPr>
          </a:p>
          <a:p>
            <a:pPr marL="285750" indent="-285750" algn="just">
              <a:lnSpc>
                <a:spcPct val="120000"/>
              </a:lnSpc>
              <a:buFont typeface="Wingdings" panose="05000000000000000000" charset="0"/>
              <a:buChar char="l"/>
            </a:pPr>
            <a:r>
              <a:rPr b="0" i="0" dirty="0">
                <a:solidFill>
                  <a:schemeClr val="tx1">
                    <a:lumMod val="75000"/>
                    <a:lumOff val="25000"/>
                  </a:schemeClr>
                </a:solidFill>
                <a:effectLst/>
                <a:latin typeface="+mn-ea"/>
              </a:rPr>
              <a:t>如果使用需求管理工具，就为需求新建一个“来源”属性并把原始规则列为功能需求的来源。（参见第27章）</a:t>
            </a:r>
            <a:endParaRPr b="0" i="0" dirty="0">
              <a:solidFill>
                <a:schemeClr val="tx1">
                  <a:lumMod val="75000"/>
                  <a:lumOff val="25000"/>
                </a:schemeClr>
              </a:solidFill>
              <a:effectLst/>
              <a:latin typeface="+mn-ea"/>
            </a:endParaRPr>
          </a:p>
          <a:p>
            <a:pPr marL="285750" indent="-285750" algn="just">
              <a:lnSpc>
                <a:spcPct val="120000"/>
              </a:lnSpc>
              <a:buFont typeface="Wingdings" panose="05000000000000000000" charset="0"/>
              <a:buChar char="l"/>
            </a:pPr>
            <a:r>
              <a:rPr b="0" i="0" dirty="0">
                <a:solidFill>
                  <a:schemeClr val="tx1">
                    <a:lumMod val="75000"/>
                    <a:lumOff val="25000"/>
                  </a:schemeClr>
                </a:solidFill>
                <a:effectLst/>
                <a:latin typeface="+mn-ea"/>
              </a:rPr>
              <a:t>在需求跟踪矩阵或需求映射矩阵中定义功能需求与相应业务规则之间的可跟踪链接（Beatty and Chen 2012）。当业务规则与需求保存在同一个库中时，使用这种方法最方便。（参见第29章）</a:t>
            </a:r>
            <a:endParaRPr b="0" i="0" dirty="0">
              <a:solidFill>
                <a:schemeClr val="tx1">
                  <a:lumMod val="75000"/>
                  <a:lumOff val="25000"/>
                </a:schemeClr>
              </a:solidFill>
              <a:effectLst/>
              <a:latin typeface="+mn-ea"/>
            </a:endParaRPr>
          </a:p>
          <a:p>
            <a:pPr marL="285750" indent="-285750" algn="just">
              <a:lnSpc>
                <a:spcPct val="120000"/>
              </a:lnSpc>
              <a:buFont typeface="Wingdings" panose="05000000000000000000" charset="0"/>
              <a:buChar char="l"/>
            </a:pPr>
            <a:r>
              <a:rPr b="0" i="0" dirty="0">
                <a:solidFill>
                  <a:schemeClr val="tx1">
                    <a:lumMod val="75000"/>
                    <a:lumOff val="25000"/>
                  </a:schemeClr>
                </a:solidFill>
                <a:effectLst/>
                <a:latin typeface="+mn-ea"/>
              </a:rPr>
              <a:t>如果业务规则和需求存储在文字处理软件或电子表格文件中，在需求 描述中插入业务规则ID的超链接并将其指向记录业务规则描述的文 件。注意，如果规则集的存放地址出现变化，超链接很容易被损坏。</a:t>
            </a:r>
            <a:endParaRPr b="0" i="0" dirty="0">
              <a:solidFill>
                <a:schemeClr val="tx1">
                  <a:lumMod val="75000"/>
                  <a:lumOff val="25000"/>
                </a:schemeClr>
              </a:solidFill>
              <a:effectLst/>
              <a:latin typeface="+mn-ea"/>
            </a:endParaRPr>
          </a:p>
        </p:txBody>
      </p:sp>
      <p:sp>
        <p:nvSpPr>
          <p:cNvPr id="11" name="文本占位符 10"/>
          <p:cNvSpPr>
            <a:spLocks noGrp="1"/>
          </p:cNvSpPr>
          <p:nvPr>
            <p:ph type="body" sz="quarter" idx="16"/>
          </p:nvPr>
        </p:nvSpPr>
        <p:spPr>
          <a:xfrm>
            <a:off x="9980295" y="87630"/>
            <a:ext cx="2321560" cy="368300"/>
          </a:xfrm>
        </p:spPr>
        <p:txBody>
          <a:bodyPr wrap="square"/>
          <a:lstStyle/>
          <a:p>
            <a:r>
              <a:rPr lang="zh-CN" altLang="en-US" dirty="0"/>
              <a:t>业务规则与需求</a:t>
            </a:r>
            <a:endParaRPr lang="zh-CN" altLang="en-US" dirty="0"/>
          </a:p>
        </p:txBody>
      </p:sp>
      <p:sp>
        <p:nvSpPr>
          <p:cNvPr id="12" name="文本占位符 3"/>
          <p:cNvSpPr>
            <a:spLocks noGrp="1"/>
          </p:cNvSpPr>
          <p:nvPr/>
        </p:nvSpPr>
        <p:spPr>
          <a:xfrm>
            <a:off x="1551008" y="87340"/>
            <a:ext cx="2127600" cy="36830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业务的规则</a:t>
            </a:r>
            <a:endParaRPr lang="zh-CN" altLang="en-US" dirty="0"/>
          </a:p>
        </p:txBody>
      </p:sp>
      <p:sp>
        <p:nvSpPr>
          <p:cNvPr id="27" name="文本占位符 18"/>
          <p:cNvSpPr>
            <a:spLocks noGrp="1"/>
          </p:cNvSpPr>
          <p:nvPr/>
        </p:nvSpPr>
        <p:spPr>
          <a:xfrm>
            <a:off x="5285105" y="88900"/>
            <a:ext cx="2855595" cy="36830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chemeClr val="bg1">
                    <a:lumMod val="65000"/>
                  </a:schemeClr>
                </a:solidFill>
              </a:rPr>
              <a:t>记录业务规则</a:t>
            </a:r>
            <a:endParaRPr lang="zh-CN" altLang="en-US" dirty="0">
              <a:solidFill>
                <a:schemeClr val="bg1">
                  <a:lumMod val="65000"/>
                </a:schemeClr>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r>
              <a:rPr lang="zh-CN" altLang="en-US" dirty="0"/>
              <a:t>  </a:t>
            </a:r>
            <a:r>
              <a:rPr lang="en-US" altLang="zh-CN" dirty="0"/>
              <a:t>Page </a:t>
            </a:r>
            <a:fld id="{7CFB1EEF-B761-4911-A2FD-18DBD3241D03}" type="slidenum">
              <a:rPr lang="zh-CN" altLang="en-US" dirty="0" smtClean="0"/>
            </a:fld>
            <a:endParaRPr lang="zh-CN" altLang="en-US" dirty="0"/>
          </a:p>
        </p:txBody>
      </p:sp>
      <p:sp>
        <p:nvSpPr>
          <p:cNvPr id="24" name="矩形 23"/>
          <p:cNvSpPr/>
          <p:nvPr/>
        </p:nvSpPr>
        <p:spPr>
          <a:xfrm>
            <a:off x="843915" y="1609090"/>
            <a:ext cx="10739120" cy="44488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矩形 22"/>
          <p:cNvSpPr/>
          <p:nvPr/>
        </p:nvSpPr>
        <p:spPr>
          <a:xfrm>
            <a:off x="730250" y="1609090"/>
            <a:ext cx="10647045" cy="4448810"/>
          </a:xfrm>
          <a:prstGeom prst="rect">
            <a:avLst/>
          </a:prstGeom>
          <a:solidFill>
            <a:schemeClr val="bg2"/>
          </a:solidFill>
          <a:ln>
            <a:noFill/>
          </a:ln>
          <a:effectLst>
            <a:outerShdw blurRad="177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412147" y="800100"/>
            <a:ext cx="1605280" cy="521970"/>
          </a:xfrm>
          <a:prstGeom prst="rect">
            <a:avLst/>
          </a:prstGeom>
          <a:noFill/>
        </p:spPr>
        <p:txBody>
          <a:bodyPr wrap="none" rtlCol="0">
            <a:spAutoFit/>
          </a:bodyPr>
          <a:p>
            <a:r>
              <a:rPr lang="zh-CN" altLang="en-US" sz="2800" dirty="0">
                <a:solidFill>
                  <a:schemeClr val="accent2"/>
                </a:solidFill>
                <a:latin typeface="+mj-ea"/>
                <a:ea typeface="+mj-ea"/>
              </a:rPr>
              <a:t>其他问题</a:t>
            </a:r>
            <a:endParaRPr lang="zh-CN" altLang="en-US" sz="2800" dirty="0">
              <a:solidFill>
                <a:schemeClr val="accent2"/>
              </a:solidFill>
              <a:latin typeface="+mj-ea"/>
              <a:ea typeface="+mj-ea"/>
            </a:endParaRPr>
          </a:p>
        </p:txBody>
      </p:sp>
      <p:sp>
        <p:nvSpPr>
          <p:cNvPr id="5" name="文本框 4"/>
          <p:cNvSpPr txBox="1"/>
          <p:nvPr/>
        </p:nvSpPr>
        <p:spPr>
          <a:xfrm>
            <a:off x="730009" y="1789177"/>
            <a:ext cx="2656840" cy="398780"/>
          </a:xfrm>
          <a:prstGeom prst="rect">
            <a:avLst/>
          </a:prstGeom>
          <a:noFill/>
        </p:spPr>
        <p:txBody>
          <a:bodyPr wrap="none" rtlCol="0">
            <a:spAutoFit/>
          </a:bodyPr>
          <a:p>
            <a:r>
              <a:rPr lang="zh-CN" altLang="en-US" sz="2000" dirty="0">
                <a:solidFill>
                  <a:schemeClr val="accent2"/>
                </a:solidFill>
                <a:latin typeface="+mj-ea"/>
                <a:ea typeface="+mj-ea"/>
              </a:rPr>
              <a:t>避免冗余的好处</a:t>
            </a:r>
            <a:r>
              <a:rPr lang="zh-CN" altLang="en-US" sz="2000" dirty="0">
                <a:solidFill>
                  <a:schemeClr val="accent2"/>
                </a:solidFill>
                <a:latin typeface="+mj-ea"/>
                <a:ea typeface="+mj-ea"/>
              </a:rPr>
              <a:t> </a:t>
            </a:r>
            <a:r>
              <a:rPr lang="zh-CN" altLang="en-US" sz="2000" spc="-150" dirty="0">
                <a:solidFill>
                  <a:schemeClr val="accent2"/>
                </a:solidFill>
                <a:latin typeface="+mj-ea"/>
                <a:ea typeface="+mj-ea"/>
                <a:sym typeface="Wingdings 3" panose="05040102010807070707" pitchFamily="18" charset="2"/>
              </a:rPr>
              <a:t></a:t>
            </a:r>
            <a:endParaRPr lang="zh-CN" altLang="en-US" sz="2000" spc="-150" dirty="0">
              <a:solidFill>
                <a:schemeClr val="accent2"/>
              </a:solidFill>
              <a:latin typeface="+mj-ea"/>
              <a:ea typeface="+mj-ea"/>
            </a:endParaRPr>
          </a:p>
        </p:txBody>
      </p:sp>
      <p:grpSp>
        <p:nvGrpSpPr>
          <p:cNvPr id="4" name="组合 3"/>
          <p:cNvGrpSpPr/>
          <p:nvPr/>
        </p:nvGrpSpPr>
        <p:grpSpPr>
          <a:xfrm>
            <a:off x="843683" y="2348519"/>
            <a:ext cx="1725168" cy="0"/>
            <a:chOff x="1211072" y="2722880"/>
            <a:chExt cx="1725168" cy="0"/>
          </a:xfrm>
        </p:grpSpPr>
        <p:cxnSp>
          <p:nvCxnSpPr>
            <p:cNvPr id="8" name="直接连接符 7"/>
            <p:cNvCxnSpPr/>
            <p:nvPr/>
          </p:nvCxnSpPr>
          <p:spPr>
            <a:xfrm>
              <a:off x="1211072" y="2722880"/>
              <a:ext cx="172516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211072" y="2722880"/>
              <a:ext cx="338328"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730250" y="2592070"/>
            <a:ext cx="10272395" cy="2306320"/>
          </a:xfrm>
          <a:prstGeom prst="rect">
            <a:avLst/>
          </a:prstGeom>
        </p:spPr>
        <p:txBody>
          <a:bodyPr wrap="square">
            <a:spAutoFit/>
          </a:bodyPr>
          <a:p>
            <a:pPr marL="285750" indent="-285750" algn="just">
              <a:lnSpc>
                <a:spcPct val="120000"/>
              </a:lnSpc>
              <a:buFont typeface="Wingdings" panose="05000000000000000000" charset="0"/>
              <a:buChar char="l"/>
            </a:pPr>
            <a:r>
              <a:rPr sz="2400" b="0" i="0" dirty="0">
                <a:solidFill>
                  <a:schemeClr val="tx1">
                    <a:lumMod val="75000"/>
                    <a:lumOff val="25000"/>
                  </a:schemeClr>
                </a:solidFill>
                <a:effectLst/>
                <a:latin typeface="+mn-ea"/>
              </a:rPr>
              <a:t>如</a:t>
            </a:r>
            <a:r>
              <a:rPr lang="zh-CN" sz="2400" b="0" i="0" dirty="0">
                <a:solidFill>
                  <a:schemeClr val="tx1">
                    <a:lumMod val="75000"/>
                    <a:lumOff val="25000"/>
                  </a:schemeClr>
                </a:solidFill>
                <a:effectLst/>
                <a:latin typeface="+mn-ea"/>
              </a:rPr>
              <a:t>避免在规则变化时，既要修改业务规则，又修改对应的功能性质需求。</a:t>
            </a:r>
            <a:endParaRPr sz="2400" b="0" i="0" dirty="0">
              <a:solidFill>
                <a:schemeClr val="tx1">
                  <a:lumMod val="75000"/>
                  <a:lumOff val="25000"/>
                </a:schemeClr>
              </a:solidFill>
              <a:effectLst/>
              <a:latin typeface="+mn-ea"/>
            </a:endParaRPr>
          </a:p>
          <a:p>
            <a:pPr marL="285750" indent="-285750" algn="just">
              <a:lnSpc>
                <a:spcPct val="120000"/>
              </a:lnSpc>
              <a:buFont typeface="Wingdings" panose="05000000000000000000" charset="0"/>
              <a:buChar char="l"/>
            </a:pPr>
            <a:r>
              <a:rPr lang="zh-CN" sz="2400" b="0" i="0" dirty="0">
                <a:solidFill>
                  <a:schemeClr val="tx1">
                    <a:lumMod val="75000"/>
                    <a:lumOff val="25000"/>
                  </a:schemeClr>
                </a:solidFill>
                <a:effectLst/>
                <a:latin typeface="+mn-ea"/>
              </a:rPr>
              <a:t>保持软件需求规格说明与规则变化的同步，因为软件需求规格说明只是对规则原文进行引用。</a:t>
            </a:r>
            <a:endParaRPr lang="zh-CN" sz="2400" b="0" i="0" dirty="0">
              <a:solidFill>
                <a:schemeClr val="tx1">
                  <a:lumMod val="75000"/>
                  <a:lumOff val="25000"/>
                </a:schemeClr>
              </a:solidFill>
              <a:effectLst/>
              <a:latin typeface="+mn-ea"/>
            </a:endParaRPr>
          </a:p>
          <a:p>
            <a:pPr marL="285750" indent="-285750" algn="just">
              <a:lnSpc>
                <a:spcPct val="120000"/>
              </a:lnSpc>
              <a:buFont typeface="Wingdings" panose="05000000000000000000" charset="0"/>
              <a:buChar char="l"/>
            </a:pPr>
            <a:r>
              <a:rPr sz="2400" b="0" i="0" dirty="0">
                <a:solidFill>
                  <a:schemeClr val="tx1">
                    <a:lumMod val="75000"/>
                    <a:lumOff val="25000"/>
                  </a:schemeClr>
                </a:solidFill>
                <a:effectLst/>
                <a:latin typeface="+mn-ea"/>
              </a:rPr>
              <a:t>如</a:t>
            </a:r>
            <a:r>
              <a:rPr lang="zh-CN" sz="2400" b="0" i="0" dirty="0">
                <a:solidFill>
                  <a:schemeClr val="tx1">
                    <a:lumMod val="75000"/>
                    <a:lumOff val="25000"/>
                  </a:schemeClr>
                </a:solidFill>
                <a:effectLst/>
                <a:latin typeface="+mn-ea"/>
              </a:rPr>
              <a:t>便于在软件需求规格说明的不同位置和多个项目中重用规则，而且不会相互矛盾，因为规则不是隐藏在单个应用程序的文档中。</a:t>
            </a:r>
            <a:endParaRPr lang="zh-CN" sz="2400" b="0" i="0" dirty="0">
              <a:solidFill>
                <a:schemeClr val="tx1">
                  <a:lumMod val="75000"/>
                  <a:lumOff val="25000"/>
                </a:schemeClr>
              </a:solidFill>
              <a:effectLst/>
              <a:latin typeface="+mn-ea"/>
            </a:endParaRPr>
          </a:p>
        </p:txBody>
      </p:sp>
      <p:sp>
        <p:nvSpPr>
          <p:cNvPr id="11" name="文本占位符 10"/>
          <p:cNvSpPr>
            <a:spLocks noGrp="1"/>
          </p:cNvSpPr>
          <p:nvPr>
            <p:ph type="body" sz="quarter" idx="16"/>
          </p:nvPr>
        </p:nvSpPr>
        <p:spPr>
          <a:xfrm>
            <a:off x="9980295" y="87630"/>
            <a:ext cx="2321560" cy="368300"/>
          </a:xfrm>
        </p:spPr>
        <p:txBody>
          <a:bodyPr wrap="square"/>
          <a:lstStyle/>
          <a:p>
            <a:r>
              <a:rPr lang="zh-CN" altLang="en-US" dirty="0"/>
              <a:t>业务规则与需求</a:t>
            </a:r>
            <a:endParaRPr lang="zh-CN" altLang="en-US" dirty="0"/>
          </a:p>
        </p:txBody>
      </p:sp>
      <p:sp>
        <p:nvSpPr>
          <p:cNvPr id="12" name="文本占位符 3"/>
          <p:cNvSpPr>
            <a:spLocks noGrp="1"/>
          </p:cNvSpPr>
          <p:nvPr/>
        </p:nvSpPr>
        <p:spPr>
          <a:xfrm>
            <a:off x="1551008" y="87340"/>
            <a:ext cx="2127600" cy="36830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业务的规则</a:t>
            </a:r>
            <a:endParaRPr lang="zh-CN" altLang="en-US" dirty="0"/>
          </a:p>
        </p:txBody>
      </p:sp>
      <p:sp>
        <p:nvSpPr>
          <p:cNvPr id="27" name="文本占位符 18"/>
          <p:cNvSpPr>
            <a:spLocks noGrp="1"/>
          </p:cNvSpPr>
          <p:nvPr/>
        </p:nvSpPr>
        <p:spPr>
          <a:xfrm>
            <a:off x="5285105" y="88900"/>
            <a:ext cx="2855595" cy="36830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chemeClr val="bg1">
                    <a:lumMod val="65000"/>
                  </a:schemeClr>
                </a:solidFill>
              </a:rPr>
              <a:t>记录业务规则</a:t>
            </a:r>
            <a:endParaRPr lang="zh-CN" altLang="en-US" dirty="0">
              <a:solidFill>
                <a:schemeClr val="bg1">
                  <a:lumMod val="65000"/>
                </a:schemeClr>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51765" y="3013501"/>
            <a:ext cx="6888480" cy="829945"/>
          </a:xfrm>
          <a:prstGeom prst="rect">
            <a:avLst/>
          </a:prstGeom>
        </p:spPr>
        <p:txBody>
          <a:bodyPr wrap="none">
            <a:spAutoFit/>
          </a:bodyPr>
          <a:lstStyle/>
          <a:p>
            <a:pPr algn="ctr"/>
            <a:r>
              <a:rPr lang="zh-CN" altLang="en-US" sz="4800" b="1" dirty="0">
                <a:solidFill>
                  <a:schemeClr val="bg1"/>
                </a:solidFill>
                <a:latin typeface="+mj-ea"/>
                <a:ea typeface="+mj-ea"/>
              </a:rPr>
              <a:t>感谢老师与同学们的聆听</a:t>
            </a:r>
            <a:endParaRPr lang="zh-CN" altLang="en-US" sz="4800" b="1" dirty="0">
              <a:solidFill>
                <a:schemeClr val="bg1"/>
              </a:solidFill>
              <a:latin typeface="+mj-ea"/>
              <a:ea typeface="+mj-ea"/>
            </a:endParaRPr>
          </a:p>
        </p:txBody>
      </p:sp>
      <p:sp>
        <p:nvSpPr>
          <p:cNvPr id="7" name="矩形 6"/>
          <p:cNvSpPr/>
          <p:nvPr/>
        </p:nvSpPr>
        <p:spPr>
          <a:xfrm>
            <a:off x="4759960" y="4586605"/>
            <a:ext cx="3245485" cy="398780"/>
          </a:xfrm>
          <a:prstGeom prst="rect">
            <a:avLst/>
          </a:prstGeom>
        </p:spPr>
        <p:txBody>
          <a:bodyPr wrap="square">
            <a:spAutoFit/>
          </a:bodyPr>
          <a:lstStyle/>
          <a:p>
            <a:r>
              <a:rPr lang="zh-CN" altLang="en-US" sz="2000" spc="-150" dirty="0">
                <a:solidFill>
                  <a:schemeClr val="bg1"/>
                </a:solidFill>
                <a:latin typeface="+mj-ea"/>
                <a:sym typeface="Wingdings 3" panose="05040102010807070707" pitchFamily="18" charset="2"/>
              </a:rPr>
              <a:t></a:t>
            </a:r>
            <a:r>
              <a:rPr lang="zh-CN" altLang="en-US" sz="2000" b="1" dirty="0">
                <a:solidFill>
                  <a:schemeClr val="bg1"/>
                </a:solidFill>
                <a:latin typeface="黑体" panose="02010609060101010101" pitchFamily="49" charset="-122"/>
                <a:ea typeface="黑体" panose="02010609060101010101" pitchFamily="49" charset="-122"/>
              </a:rPr>
              <a:t>汇报人：</a:t>
            </a:r>
            <a:endParaRPr lang="zh-CN" altLang="en-US" sz="2000" b="1" dirty="0">
              <a:solidFill>
                <a:schemeClr val="bg1"/>
              </a:solidFill>
              <a:latin typeface="黑体" panose="02010609060101010101" pitchFamily="49" charset="-122"/>
              <a:ea typeface="黑体" panose="02010609060101010101" pitchFamily="49" charset="-122"/>
            </a:endParaRPr>
          </a:p>
        </p:txBody>
      </p:sp>
      <p:sp>
        <p:nvSpPr>
          <p:cNvPr id="12" name="矩形 11"/>
          <p:cNvSpPr/>
          <p:nvPr/>
        </p:nvSpPr>
        <p:spPr>
          <a:xfrm flipH="1">
            <a:off x="6176010" y="4586605"/>
            <a:ext cx="1390650" cy="398780"/>
          </a:xfrm>
          <a:prstGeom prst="rect">
            <a:avLst/>
          </a:prstGeom>
        </p:spPr>
        <p:txBody>
          <a:bodyPr wrap="square">
            <a:spAutoFit/>
          </a:bodyPr>
          <a:lstStyle/>
          <a:p>
            <a:r>
              <a:rPr lang="zh-CN" altLang="en-US" sz="2000" b="1" dirty="0">
                <a:solidFill>
                  <a:schemeClr val="bg1"/>
                </a:solidFill>
                <a:latin typeface="黑体" panose="02010609060101010101" pitchFamily="49" charset="-122"/>
                <a:ea typeface="黑体" panose="02010609060101010101" pitchFamily="49" charset="-122"/>
              </a:rPr>
              <a:t>楚逸飞</a:t>
            </a:r>
            <a:endParaRPr lang="zh-CN" altLang="en-US" sz="20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2341944" y="-325056"/>
            <a:ext cx="7508112" cy="7508112"/>
          </a:xfrm>
          <a:prstGeom prst="ellipse">
            <a:avLst/>
          </a:prstGeom>
          <a:gradFill flip="none" rotWithShape="1">
            <a:gsLst>
              <a:gs pos="100000">
                <a:schemeClr val="bg1">
                  <a:alpha val="28000"/>
                </a:schemeClr>
              </a:gs>
              <a:gs pos="60000">
                <a:schemeClr val="bg1">
                  <a:alpha val="0"/>
                </a:schemeClr>
              </a:gs>
            </a:gsLst>
            <a:path path="circle">
              <a:fillToRect l="50000" t="50000" r="50000" b="50000"/>
            </a:path>
            <a:tileRect/>
          </a:gradFill>
          <a:ln>
            <a:noFill/>
          </a:ln>
          <a:effectLst>
            <a:outerShdw blurRad="635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2920678" y="253678"/>
            <a:ext cx="6350644" cy="6350644"/>
          </a:xfrm>
          <a:prstGeom prst="ellipse">
            <a:avLst/>
          </a:prstGeom>
          <a:gradFill flip="none" rotWithShape="1">
            <a:gsLst>
              <a:gs pos="100000">
                <a:schemeClr val="bg1">
                  <a:alpha val="46000"/>
                </a:schemeClr>
              </a:gs>
              <a:gs pos="58000">
                <a:schemeClr val="bg1">
                  <a:alpha val="0"/>
                </a:schemeClr>
              </a:gs>
            </a:gsLst>
            <a:path path="circle">
              <a:fillToRect l="50000" t="50000" r="50000" b="50000"/>
            </a:path>
            <a:tileRect/>
          </a:gradFill>
          <a:ln>
            <a:noFill/>
          </a:ln>
          <a:effectLst>
            <a:outerShdw blurRad="635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441539" y="774539"/>
            <a:ext cx="5308922" cy="5308922"/>
          </a:xfrm>
          <a:prstGeom prst="ellipse">
            <a:avLst/>
          </a:prstGeom>
          <a:gradFill flip="none" rotWithShape="1">
            <a:gsLst>
              <a:gs pos="100000">
                <a:schemeClr val="bg1">
                  <a:alpha val="72000"/>
                </a:schemeClr>
              </a:gs>
              <a:gs pos="63000">
                <a:schemeClr val="bg1">
                  <a:alpha val="0"/>
                </a:schemeClr>
              </a:gs>
            </a:gsLst>
            <a:path path="circle">
              <a:fillToRect l="50000" t="50000" r="50000" b="50000"/>
            </a:path>
            <a:tileRect/>
          </a:gradFill>
          <a:ln>
            <a:noFill/>
          </a:ln>
          <a:effectLst>
            <a:outerShdw blurRad="635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3962400" y="1295400"/>
            <a:ext cx="4267200" cy="4267200"/>
          </a:xfrm>
          <a:prstGeom prst="ellipse">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100195" y="3013502"/>
            <a:ext cx="3991610" cy="830997"/>
          </a:xfrm>
          <a:prstGeom prst="rect">
            <a:avLst/>
          </a:prstGeom>
          <a:noFill/>
        </p:spPr>
        <p:txBody>
          <a:bodyPr wrap="square" rtlCol="0">
            <a:spAutoFit/>
          </a:bodyPr>
          <a:lstStyle/>
          <a:p>
            <a:pPr algn="ctr"/>
            <a:r>
              <a:rPr lang="zh-CN" altLang="en-US" sz="4800" dirty="0">
                <a:solidFill>
                  <a:srgbClr val="23457A"/>
                </a:solidFill>
                <a:latin typeface="+mj-ea"/>
                <a:ea typeface="+mj-ea"/>
              </a:rPr>
              <a:t>谢谢您的观看</a:t>
            </a:r>
            <a:endParaRPr lang="zh-CN" altLang="en-US" sz="4800" dirty="0">
              <a:solidFill>
                <a:srgbClr val="23457A"/>
              </a:solidFill>
              <a:latin typeface="+mj-ea"/>
              <a:ea typeface="+mj-ea"/>
            </a:endParaRPr>
          </a:p>
        </p:txBody>
      </p:sp>
      <p:grpSp>
        <p:nvGrpSpPr>
          <p:cNvPr id="20" name="组合 19"/>
          <p:cNvGrpSpPr/>
          <p:nvPr/>
        </p:nvGrpSpPr>
        <p:grpSpPr>
          <a:xfrm>
            <a:off x="5233416" y="2886181"/>
            <a:ext cx="1725168" cy="0"/>
            <a:chOff x="6585058" y="2318898"/>
            <a:chExt cx="1725168" cy="0"/>
          </a:xfrm>
        </p:grpSpPr>
        <p:cxnSp>
          <p:nvCxnSpPr>
            <p:cNvPr id="18" name="直接连接符 17"/>
            <p:cNvCxnSpPr/>
            <p:nvPr/>
          </p:nvCxnSpPr>
          <p:spPr>
            <a:xfrm>
              <a:off x="6585058" y="2318898"/>
              <a:ext cx="172516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7278478" y="2318898"/>
              <a:ext cx="338328"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887104" y="2769215"/>
            <a:ext cx="1718935" cy="923330"/>
          </a:xfrm>
          <a:prstGeom prst="rect">
            <a:avLst/>
          </a:prstGeom>
        </p:spPr>
        <p:txBody>
          <a:bodyPr wrap="square">
            <a:spAutoFit/>
          </a:bodyPr>
          <a:lstStyle/>
          <a:p>
            <a:pPr algn="ctr"/>
            <a:r>
              <a:rPr lang="zh-CN" altLang="en-US" sz="5400" b="1" spc="300" dirty="0">
                <a:solidFill>
                  <a:schemeClr val="bg1"/>
                </a:solidFill>
                <a:latin typeface="+mj-ea"/>
                <a:ea typeface="+mj-ea"/>
              </a:rPr>
              <a:t>目录</a:t>
            </a:r>
            <a:endParaRPr lang="zh-CN" altLang="en-US" sz="5400" b="1" spc="300" dirty="0">
              <a:solidFill>
                <a:schemeClr val="bg1"/>
              </a:solidFill>
              <a:latin typeface="+mj-ea"/>
              <a:ea typeface="+mj-ea"/>
            </a:endParaRPr>
          </a:p>
        </p:txBody>
      </p:sp>
      <p:sp>
        <p:nvSpPr>
          <p:cNvPr id="9" name="文本框 8"/>
          <p:cNvSpPr txBox="1"/>
          <p:nvPr/>
        </p:nvSpPr>
        <p:spPr>
          <a:xfrm>
            <a:off x="793136" y="3692545"/>
            <a:ext cx="1906869" cy="461665"/>
          </a:xfrm>
          <a:prstGeom prst="rect">
            <a:avLst/>
          </a:prstGeom>
          <a:noFill/>
        </p:spPr>
        <p:txBody>
          <a:bodyPr wrap="none" rtlCol="0">
            <a:spAutoFit/>
          </a:bodyPr>
          <a:lstStyle/>
          <a:p>
            <a:pPr algn="ctr"/>
            <a:r>
              <a:rPr lang="en-US" altLang="zh-CN" sz="2400" dirty="0">
                <a:solidFill>
                  <a:schemeClr val="bg1"/>
                </a:solidFill>
                <a:latin typeface="+mj-ea"/>
                <a:ea typeface="+mj-ea"/>
              </a:rPr>
              <a:t>CONTENTS</a:t>
            </a:r>
            <a:endParaRPr lang="zh-CN" altLang="en-US" sz="2400" dirty="0">
              <a:solidFill>
                <a:schemeClr val="bg1"/>
              </a:solidFill>
              <a:latin typeface="+mj-ea"/>
              <a:ea typeface="+mj-ea"/>
            </a:endParaRPr>
          </a:p>
        </p:txBody>
      </p:sp>
      <p:sp>
        <p:nvSpPr>
          <p:cNvPr id="47" name="文本框 46"/>
          <p:cNvSpPr txBox="1"/>
          <p:nvPr/>
        </p:nvSpPr>
        <p:spPr>
          <a:xfrm>
            <a:off x="5838116" y="2039303"/>
            <a:ext cx="5758014" cy="2779395"/>
          </a:xfrm>
          <a:prstGeom prst="rect">
            <a:avLst/>
          </a:prstGeom>
          <a:noFill/>
        </p:spPr>
        <p:txBody>
          <a:bodyPr wrap="square" rtlCol="0" anchor="ctr">
            <a:spAutoFit/>
          </a:bodyPr>
          <a:lstStyle/>
          <a:p>
            <a:pPr marL="342900" indent="-342900">
              <a:spcBef>
                <a:spcPts val="2000"/>
              </a:spcBef>
              <a:spcAft>
                <a:spcPts val="2000"/>
              </a:spcAft>
              <a:buFont typeface="+mj-lt"/>
              <a:buAutoNum type="arabicPeriod"/>
            </a:pPr>
            <a:r>
              <a:rPr lang="zh-CN" altLang="en-US" sz="3600" b="1" dirty="0">
                <a:solidFill>
                  <a:schemeClr val="accent2"/>
                </a:solidFill>
                <a:latin typeface="+mj-ea"/>
                <a:ea typeface="+mj-ea"/>
              </a:rPr>
              <a:t>业务的规则</a:t>
            </a:r>
            <a:endParaRPr lang="en-US" altLang="zh-CN" sz="3600" b="1" dirty="0">
              <a:solidFill>
                <a:schemeClr val="accent2"/>
              </a:solidFill>
              <a:latin typeface="+mj-ea"/>
              <a:ea typeface="+mj-ea"/>
            </a:endParaRPr>
          </a:p>
          <a:p>
            <a:pPr marL="342900" indent="-342900">
              <a:spcBef>
                <a:spcPts val="2000"/>
              </a:spcBef>
              <a:spcAft>
                <a:spcPts val="2000"/>
              </a:spcAft>
              <a:buFont typeface="+mj-lt"/>
              <a:buAutoNum type="arabicPeriod"/>
            </a:pPr>
            <a:r>
              <a:rPr lang="zh-CN" altLang="en-US" sz="3600" b="1" dirty="0">
                <a:solidFill>
                  <a:schemeClr val="accent2"/>
                </a:solidFill>
                <a:latin typeface="+mj-ea"/>
                <a:ea typeface="+mj-ea"/>
              </a:rPr>
              <a:t>在文档中记录业务规则</a:t>
            </a:r>
            <a:endParaRPr lang="en-US" altLang="zh-CN" sz="3600" b="1" dirty="0">
              <a:solidFill>
                <a:schemeClr val="accent2"/>
              </a:solidFill>
              <a:latin typeface="+mj-ea"/>
              <a:ea typeface="+mj-ea"/>
            </a:endParaRPr>
          </a:p>
          <a:p>
            <a:pPr marL="342900" indent="-342900">
              <a:spcBef>
                <a:spcPts val="2000"/>
              </a:spcBef>
              <a:spcAft>
                <a:spcPts val="2000"/>
              </a:spcAft>
              <a:buFont typeface="+mj-lt"/>
              <a:buAutoNum type="arabicPeriod"/>
            </a:pPr>
            <a:r>
              <a:rPr lang="zh-CN" altLang="en-US" sz="3600" b="1" dirty="0">
                <a:solidFill>
                  <a:schemeClr val="accent2"/>
                </a:solidFill>
                <a:latin typeface="+mj-ea"/>
                <a:ea typeface="+mj-ea"/>
              </a:rPr>
              <a:t>业务规则和需求</a:t>
            </a:r>
            <a:endParaRPr lang="en-US" altLang="zh-CN" sz="3600" b="1" dirty="0">
              <a:solidFill>
                <a:schemeClr val="accent2"/>
              </a:solidFill>
              <a:latin typeface="+mj-ea"/>
              <a:ea typeface="+mj-ea"/>
            </a:endParaRPr>
          </a:p>
        </p:txBody>
      </p:sp>
      <p:grpSp>
        <p:nvGrpSpPr>
          <p:cNvPr id="55" name="组合 54"/>
          <p:cNvGrpSpPr/>
          <p:nvPr/>
        </p:nvGrpSpPr>
        <p:grpSpPr>
          <a:xfrm flipH="1">
            <a:off x="505574" y="2581870"/>
            <a:ext cx="2984292" cy="0"/>
            <a:chOff x="1209167" y="2722880"/>
            <a:chExt cx="2984292" cy="0"/>
          </a:xfrm>
        </p:grpSpPr>
        <p:cxnSp>
          <p:nvCxnSpPr>
            <p:cNvPr id="56" name="直接连接符 55"/>
            <p:cNvCxnSpPr/>
            <p:nvPr/>
          </p:nvCxnSpPr>
          <p:spPr>
            <a:xfrm>
              <a:off x="1211071" y="2722880"/>
              <a:ext cx="2982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1209167" y="2722880"/>
              <a:ext cx="338328"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9" name="组合 58"/>
          <p:cNvGrpSpPr/>
          <p:nvPr/>
        </p:nvGrpSpPr>
        <p:grpSpPr>
          <a:xfrm>
            <a:off x="505574" y="4380190"/>
            <a:ext cx="2982388" cy="0"/>
            <a:chOff x="1211071" y="2722880"/>
            <a:chExt cx="2982388" cy="0"/>
          </a:xfrm>
        </p:grpSpPr>
        <p:cxnSp>
          <p:nvCxnSpPr>
            <p:cNvPr id="60" name="直接连接符 59"/>
            <p:cNvCxnSpPr/>
            <p:nvPr/>
          </p:nvCxnSpPr>
          <p:spPr>
            <a:xfrm>
              <a:off x="1211071" y="2722880"/>
              <a:ext cx="2982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1211072" y="2722880"/>
              <a:ext cx="338328"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98282" y="568528"/>
            <a:ext cx="430664" cy="430046"/>
          </a:xfrm>
          <a:prstGeom prst="rect">
            <a:avLst/>
          </a:prstGeom>
        </p:spPr>
      </p:pic>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2501" y="660282"/>
            <a:ext cx="1296039" cy="24653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84433" y="3321279"/>
            <a:ext cx="3611880" cy="922020"/>
          </a:xfrm>
          <a:prstGeom prst="rect">
            <a:avLst/>
          </a:prstGeom>
        </p:spPr>
        <p:txBody>
          <a:bodyPr wrap="none">
            <a:spAutoFit/>
          </a:bodyPr>
          <a:lstStyle/>
          <a:p>
            <a:r>
              <a:rPr lang="zh-CN" altLang="en-US" sz="5400" dirty="0">
                <a:solidFill>
                  <a:srgbClr val="23457A"/>
                </a:solidFill>
                <a:latin typeface="+mj-ea"/>
                <a:ea typeface="+mj-ea"/>
              </a:rPr>
              <a:t>业务的规则</a:t>
            </a:r>
            <a:endParaRPr lang="zh-CN" altLang="en-US" sz="5400" dirty="0">
              <a:solidFill>
                <a:srgbClr val="23457A"/>
              </a:solidFill>
              <a:latin typeface="+mj-ea"/>
              <a:ea typeface="+mj-ea"/>
            </a:endParaRPr>
          </a:p>
        </p:txBody>
      </p:sp>
      <p:sp>
        <p:nvSpPr>
          <p:cNvPr id="9" name="文本框 8"/>
          <p:cNvSpPr txBox="1"/>
          <p:nvPr/>
        </p:nvSpPr>
        <p:spPr>
          <a:xfrm>
            <a:off x="4984433" y="2551837"/>
            <a:ext cx="2618025" cy="523220"/>
          </a:xfrm>
          <a:prstGeom prst="rect">
            <a:avLst/>
          </a:prstGeom>
          <a:noFill/>
        </p:spPr>
        <p:txBody>
          <a:bodyPr wrap="square" rtlCol="0">
            <a:spAutoFit/>
          </a:bodyPr>
          <a:lstStyle/>
          <a:p>
            <a:r>
              <a:rPr lang="zh-CN" altLang="en-US" sz="2800" dirty="0">
                <a:solidFill>
                  <a:schemeClr val="accent2"/>
                </a:solidFill>
                <a:latin typeface="+mj-ea"/>
                <a:ea typeface="+mj-ea"/>
              </a:rPr>
              <a:t>第一部分</a:t>
            </a:r>
            <a:r>
              <a:rPr lang="zh-CN" altLang="en-US" sz="2800" spc="-150" dirty="0">
                <a:solidFill>
                  <a:schemeClr val="accent2"/>
                </a:solidFill>
                <a:latin typeface="+mj-ea"/>
                <a:ea typeface="+mj-ea"/>
                <a:sym typeface="Wingdings 3" panose="05040102010807070707" pitchFamily="18" charset="2"/>
              </a:rPr>
              <a:t></a:t>
            </a:r>
            <a:endParaRPr lang="zh-CN" altLang="en-US" sz="2800" dirty="0">
              <a:solidFill>
                <a:schemeClr val="accent2"/>
              </a:solidFill>
              <a:latin typeface="+mj-ea"/>
              <a:ea typeface="+mj-ea"/>
            </a:endParaRPr>
          </a:p>
        </p:txBody>
      </p:sp>
      <p:sp>
        <p:nvSpPr>
          <p:cNvPr id="19" name="PA-文本框 18"/>
          <p:cNvSpPr txBox="1"/>
          <p:nvPr>
            <p:custDataLst>
              <p:tags r:id="rId1"/>
            </p:custDataLst>
          </p:nvPr>
        </p:nvSpPr>
        <p:spPr>
          <a:xfrm>
            <a:off x="3410750" y="2353267"/>
            <a:ext cx="1326365" cy="2177969"/>
          </a:xfrm>
          <a:custGeom>
            <a:avLst/>
            <a:gdLst/>
            <a:ahLst/>
            <a:cxnLst/>
            <a:rect l="l" t="t" r="r" b="b"/>
            <a:pathLst>
              <a:path w="1326365" h="2177969">
                <a:moveTo>
                  <a:pt x="1326365" y="637961"/>
                </a:moveTo>
                <a:cubicBezTo>
                  <a:pt x="1286802" y="680492"/>
                  <a:pt x="1248722" y="722528"/>
                  <a:pt x="1212126" y="764069"/>
                </a:cubicBezTo>
                <a:cubicBezTo>
                  <a:pt x="1190366" y="787808"/>
                  <a:pt x="1172315" y="807837"/>
                  <a:pt x="1157973" y="824157"/>
                </a:cubicBezTo>
                <a:cubicBezTo>
                  <a:pt x="1143631" y="840476"/>
                  <a:pt x="1129537" y="857291"/>
                  <a:pt x="1115690" y="874600"/>
                </a:cubicBezTo>
                <a:cubicBezTo>
                  <a:pt x="1101843" y="891909"/>
                  <a:pt x="1088490" y="908723"/>
                  <a:pt x="1075632" y="925043"/>
                </a:cubicBezTo>
                <a:cubicBezTo>
                  <a:pt x="1062774" y="941363"/>
                  <a:pt x="1051399" y="956447"/>
                  <a:pt x="1041508" y="970294"/>
                </a:cubicBezTo>
                <a:cubicBezTo>
                  <a:pt x="1021727" y="997988"/>
                  <a:pt x="1005407" y="1026177"/>
                  <a:pt x="992549" y="1054861"/>
                </a:cubicBezTo>
                <a:cubicBezTo>
                  <a:pt x="979690" y="1083544"/>
                  <a:pt x="968810" y="1109755"/>
                  <a:pt x="959909" y="1133493"/>
                </a:cubicBezTo>
                <a:lnTo>
                  <a:pt x="701757" y="2177969"/>
                </a:lnTo>
                <a:lnTo>
                  <a:pt x="152814" y="2177969"/>
                </a:lnTo>
                <a:lnTo>
                  <a:pt x="359038" y="1348620"/>
                </a:lnTo>
                <a:close/>
                <a:moveTo>
                  <a:pt x="1172068" y="0"/>
                </a:moveTo>
                <a:lnTo>
                  <a:pt x="1240315" y="0"/>
                </a:lnTo>
                <a:lnTo>
                  <a:pt x="1059312" y="728462"/>
                </a:lnTo>
                <a:lnTo>
                  <a:pt x="99403" y="1433187"/>
                </a:lnTo>
                <a:cubicBezTo>
                  <a:pt x="103359" y="1429230"/>
                  <a:pt x="116465" y="1414889"/>
                  <a:pt x="138719" y="1390161"/>
                </a:cubicBezTo>
                <a:cubicBezTo>
                  <a:pt x="160974" y="1365434"/>
                  <a:pt x="186690" y="1336503"/>
                  <a:pt x="215868" y="1303369"/>
                </a:cubicBezTo>
                <a:cubicBezTo>
                  <a:pt x="245046" y="1270235"/>
                  <a:pt x="274471" y="1235864"/>
                  <a:pt x="304144" y="1200257"/>
                </a:cubicBezTo>
                <a:cubicBezTo>
                  <a:pt x="333817" y="1164650"/>
                  <a:pt x="357060" y="1134482"/>
                  <a:pt x="373875" y="1109755"/>
                </a:cubicBezTo>
                <a:cubicBezTo>
                  <a:pt x="391678" y="1084039"/>
                  <a:pt x="406762" y="1058076"/>
                  <a:pt x="419125" y="1031865"/>
                </a:cubicBezTo>
                <a:cubicBezTo>
                  <a:pt x="431489" y="1005654"/>
                  <a:pt x="441627" y="981669"/>
                  <a:pt x="449540" y="959909"/>
                </a:cubicBezTo>
                <a:cubicBezTo>
                  <a:pt x="458442" y="935181"/>
                  <a:pt x="465860" y="911443"/>
                  <a:pt x="471794" y="888694"/>
                </a:cubicBezTo>
                <a:lnTo>
                  <a:pt x="545976" y="593452"/>
                </a:lnTo>
                <a:lnTo>
                  <a:pt x="0" y="737364"/>
                </a:lnTo>
                <a:lnTo>
                  <a:pt x="100887" y="329366"/>
                </a:lnTo>
                <a:close/>
              </a:path>
            </a:pathLst>
          </a:custGeom>
          <a:solidFill>
            <a:schemeClr val="accent2"/>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lvl1pPr indent="0" algn="ctr">
              <a:lnSpc>
                <a:spcPct val="90000"/>
              </a:lnSpc>
              <a:spcBef>
                <a:spcPts val="1000"/>
              </a:spcBef>
              <a:buFont typeface="Arial" panose="020B0604020202020204" pitchFamily="34" charset="0"/>
              <a:buNone/>
              <a:defRPr sz="23900">
                <a:solidFill>
                  <a:schemeClr val="accent1"/>
                </a:solidFill>
                <a:latin typeface="Facon" pitchFamily="2" charset="0"/>
              </a:defRPr>
            </a:lvl1pPr>
            <a:lvl2pPr indent="0" algn="ctr">
              <a:lnSpc>
                <a:spcPct val="90000"/>
              </a:lnSpc>
              <a:spcBef>
                <a:spcPts val="500"/>
              </a:spcBef>
              <a:buFont typeface="Arial" panose="020B0604020202020204" pitchFamily="34" charset="0"/>
              <a:buNone/>
              <a:defRPr sz="9600">
                <a:latin typeface="Facon" pitchFamily="2" charset="0"/>
              </a:defRPr>
            </a:lvl2pPr>
            <a:lvl3pPr indent="0" algn="ctr">
              <a:lnSpc>
                <a:spcPct val="90000"/>
              </a:lnSpc>
              <a:spcBef>
                <a:spcPts val="500"/>
              </a:spcBef>
              <a:buFont typeface="Arial" panose="020B0604020202020204" pitchFamily="34" charset="0"/>
              <a:buNone/>
              <a:defRPr sz="9600">
                <a:latin typeface="Facon" pitchFamily="2" charset="0"/>
              </a:defRPr>
            </a:lvl3pPr>
            <a:lvl4pPr indent="0" algn="ctr">
              <a:lnSpc>
                <a:spcPct val="90000"/>
              </a:lnSpc>
              <a:spcBef>
                <a:spcPts val="500"/>
              </a:spcBef>
              <a:buFont typeface="Arial" panose="020B0604020202020204" pitchFamily="34" charset="0"/>
              <a:buNone/>
              <a:defRPr sz="9600">
                <a:latin typeface="Facon" pitchFamily="2" charset="0"/>
              </a:defRPr>
            </a:lvl4pPr>
            <a:lvl5pPr indent="0" algn="ctr">
              <a:lnSpc>
                <a:spcPct val="90000"/>
              </a:lnSpc>
              <a:spcBef>
                <a:spcPts val="500"/>
              </a:spcBef>
              <a:buFont typeface="Arial" panose="020B0604020202020204" pitchFamily="34" charset="0"/>
              <a:buNone/>
              <a:defRPr sz="9600">
                <a:latin typeface="Facon"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r>
              <a:rPr lang="zh-CN" altLang="en-US"/>
              <a:t>  </a:t>
            </a:r>
            <a:r>
              <a:rPr lang="en-US" altLang="zh-CN" spc="90"/>
              <a:t>Page 4</a:t>
            </a:r>
            <a:endParaRPr lang="zh-CN" altLang="en-US" spc="90" dirty="0"/>
          </a:p>
        </p:txBody>
      </p:sp>
      <p:sp>
        <p:nvSpPr>
          <p:cNvPr id="5" name="文本占位符 4"/>
          <p:cNvSpPr>
            <a:spLocks noGrp="1"/>
          </p:cNvSpPr>
          <p:nvPr>
            <p:ph type="body" sz="quarter" idx="13"/>
          </p:nvPr>
        </p:nvSpPr>
        <p:spPr>
          <a:xfrm>
            <a:off x="1551008" y="87340"/>
            <a:ext cx="2127600" cy="368300"/>
          </a:xfrm>
        </p:spPr>
        <p:txBody>
          <a:bodyPr/>
          <a:lstStyle/>
          <a:p>
            <a:r>
              <a:rPr lang="zh-CN" altLang="en-US" dirty="0"/>
              <a:t>业务的规则</a:t>
            </a:r>
            <a:endParaRPr lang="zh-CN" altLang="en-US" dirty="0"/>
          </a:p>
        </p:txBody>
      </p:sp>
      <p:sp>
        <p:nvSpPr>
          <p:cNvPr id="8" name="文本占位符 7"/>
          <p:cNvSpPr>
            <a:spLocks noGrp="1"/>
          </p:cNvSpPr>
          <p:nvPr>
            <p:ph type="body" sz="quarter" idx="14"/>
          </p:nvPr>
        </p:nvSpPr>
        <p:spPr>
          <a:xfrm>
            <a:off x="4536440" y="88900"/>
            <a:ext cx="3118485" cy="368300"/>
          </a:xfrm>
        </p:spPr>
        <p:txBody>
          <a:bodyPr wrap="square"/>
          <a:lstStyle/>
          <a:p>
            <a:r>
              <a:rPr lang="zh-CN" altLang="en-US" dirty="0"/>
              <a:t>记录业务规则</a:t>
            </a:r>
            <a:endParaRPr lang="zh-CN" altLang="en-US" dirty="0"/>
          </a:p>
        </p:txBody>
      </p:sp>
      <p:sp>
        <p:nvSpPr>
          <p:cNvPr id="12" name="文本占位符 11"/>
          <p:cNvSpPr>
            <a:spLocks noGrp="1"/>
          </p:cNvSpPr>
          <p:nvPr>
            <p:ph type="body" sz="quarter" idx="17"/>
          </p:nvPr>
        </p:nvSpPr>
        <p:spPr>
          <a:xfrm>
            <a:off x="9100185" y="87630"/>
            <a:ext cx="2447290" cy="368300"/>
          </a:xfrm>
        </p:spPr>
        <p:txBody>
          <a:bodyPr wrap="square"/>
          <a:lstStyle/>
          <a:p>
            <a:r>
              <a:rPr lang="zh-CN" altLang="en-US" dirty="0"/>
              <a:t>业务规则和需求</a:t>
            </a:r>
            <a:endParaRPr lang="zh-CN" altLang="en-US" dirty="0"/>
          </a:p>
        </p:txBody>
      </p:sp>
      <p:sp>
        <p:nvSpPr>
          <p:cNvPr id="16" name="矩形 15"/>
          <p:cNvSpPr/>
          <p:nvPr/>
        </p:nvSpPr>
        <p:spPr>
          <a:xfrm>
            <a:off x="412115" y="1006475"/>
            <a:ext cx="11055350" cy="5020945"/>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accent2"/>
              </a:solidFill>
            </a:endParaRPr>
          </a:p>
        </p:txBody>
      </p:sp>
      <p:sp>
        <p:nvSpPr>
          <p:cNvPr id="17" name="文本框 16"/>
          <p:cNvSpPr txBox="1"/>
          <p:nvPr/>
        </p:nvSpPr>
        <p:spPr>
          <a:xfrm>
            <a:off x="628015" y="1330960"/>
            <a:ext cx="8026400" cy="398780"/>
          </a:xfrm>
          <a:prstGeom prst="rect">
            <a:avLst/>
          </a:prstGeom>
          <a:noFill/>
        </p:spPr>
        <p:txBody>
          <a:bodyPr wrap="square" rtlCol="0">
            <a:spAutoFit/>
          </a:bodyPr>
          <a:p>
            <a:r>
              <a:rPr lang="zh-CN" altLang="en-US" sz="2000" dirty="0">
                <a:solidFill>
                  <a:schemeClr val="accent2"/>
                </a:solidFill>
                <a:latin typeface="+mj-ea"/>
                <a:ea typeface="+mj-ea"/>
                <a:sym typeface="+mn-ea"/>
              </a:rPr>
              <a:t>业务规则的定义与分类</a:t>
            </a:r>
            <a:r>
              <a:rPr lang="zh-CN" altLang="en-US" sz="2000" dirty="0">
                <a:solidFill>
                  <a:schemeClr val="accent2"/>
                </a:solidFill>
                <a:latin typeface="+mj-ea"/>
                <a:ea typeface="+mj-ea"/>
              </a:rPr>
              <a:t> </a:t>
            </a:r>
            <a:r>
              <a:rPr lang="zh-CN" altLang="en-US" sz="2000" spc="-150" dirty="0">
                <a:solidFill>
                  <a:schemeClr val="accent2"/>
                </a:solidFill>
                <a:latin typeface="+mj-ea"/>
                <a:ea typeface="+mj-ea"/>
                <a:sym typeface="Wingdings 3" panose="05040102010807070707" pitchFamily="18" charset="2"/>
              </a:rPr>
              <a:t></a:t>
            </a:r>
            <a:endParaRPr lang="zh-CN" altLang="en-US" sz="2000" spc="-150" dirty="0">
              <a:solidFill>
                <a:schemeClr val="accent2"/>
              </a:solidFill>
              <a:latin typeface="+mj-ea"/>
              <a:ea typeface="+mj-ea"/>
            </a:endParaRPr>
          </a:p>
        </p:txBody>
      </p:sp>
      <p:grpSp>
        <p:nvGrpSpPr>
          <p:cNvPr id="19" name="组合 18"/>
          <p:cNvGrpSpPr/>
          <p:nvPr/>
        </p:nvGrpSpPr>
        <p:grpSpPr>
          <a:xfrm>
            <a:off x="626856" y="1799508"/>
            <a:ext cx="1725168" cy="0"/>
            <a:chOff x="1211072" y="2722880"/>
            <a:chExt cx="1725168" cy="0"/>
          </a:xfrm>
        </p:grpSpPr>
        <p:cxnSp>
          <p:nvCxnSpPr>
            <p:cNvPr id="21" name="直接连接符 20"/>
            <p:cNvCxnSpPr/>
            <p:nvPr/>
          </p:nvCxnSpPr>
          <p:spPr>
            <a:xfrm>
              <a:off x="1211072" y="2722880"/>
              <a:ext cx="172516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211072" y="2722880"/>
              <a:ext cx="338328"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3" name="矩形 22"/>
          <p:cNvSpPr/>
          <p:nvPr/>
        </p:nvSpPr>
        <p:spPr>
          <a:xfrm>
            <a:off x="626745" y="2104390"/>
            <a:ext cx="10554335" cy="681355"/>
          </a:xfrm>
          <a:prstGeom prst="rect">
            <a:avLst/>
          </a:prstGeom>
        </p:spPr>
        <p:txBody>
          <a:bodyPr wrap="square">
            <a:spAutoFit/>
          </a:bodyPr>
          <a:p>
            <a:pPr marL="285750" indent="-285750" algn="just">
              <a:lnSpc>
                <a:spcPct val="120000"/>
              </a:lnSpc>
              <a:buClr>
                <a:schemeClr val="accent2"/>
              </a:buClr>
              <a:buFont typeface="Wingdings" panose="05000000000000000000" pitchFamily="2" charset="2"/>
              <a:buChar char="l"/>
            </a:pPr>
            <a:r>
              <a:rPr lang="zh-CN" altLang="en-US" sz="1600" b="0" i="0" dirty="0">
                <a:solidFill>
                  <a:schemeClr val="tx1">
                    <a:lumMod val="75000"/>
                    <a:lumOff val="25000"/>
                  </a:schemeClr>
                </a:solidFill>
                <a:effectLst/>
                <a:latin typeface="+mn-ea"/>
              </a:rPr>
              <a:t>定义：根据业务小组（</a:t>
            </a:r>
            <a:r>
              <a:rPr lang="en-US" altLang="zh-CN" sz="1600" b="0" i="0" dirty="0">
                <a:solidFill>
                  <a:schemeClr val="tx1">
                    <a:lumMod val="75000"/>
                    <a:lumOff val="25000"/>
                  </a:schemeClr>
                </a:solidFill>
                <a:effectLst/>
                <a:latin typeface="+mn-ea"/>
              </a:rPr>
              <a:t>Business Rules Group 1993</a:t>
            </a:r>
            <a:r>
              <a:rPr lang="zh-CN" altLang="en-US" sz="1600" b="0" i="0" dirty="0">
                <a:solidFill>
                  <a:schemeClr val="tx1">
                    <a:lumMod val="75000"/>
                    <a:lumOff val="25000"/>
                  </a:schemeClr>
                </a:solidFill>
                <a:effectLst/>
                <a:latin typeface="+mn-ea"/>
              </a:rPr>
              <a:t>）中的定义，</a:t>
            </a:r>
            <a:r>
              <a:rPr lang="en-US" altLang="zh-CN" sz="1600" b="0" i="0" dirty="0">
                <a:solidFill>
                  <a:schemeClr val="tx1">
                    <a:lumMod val="75000"/>
                    <a:lumOff val="25000"/>
                  </a:schemeClr>
                </a:solidFill>
                <a:effectLst/>
                <a:latin typeface="+mn-ea"/>
              </a:rPr>
              <a:t>“</a:t>
            </a:r>
            <a:r>
              <a:rPr lang="zh-CN" altLang="en-US" sz="1600" b="1" i="0" dirty="0">
                <a:solidFill>
                  <a:schemeClr val="tx1">
                    <a:lumMod val="75000"/>
                    <a:lumOff val="25000"/>
                  </a:schemeClr>
                </a:solidFill>
                <a:effectLst/>
                <a:latin typeface="+mn-ea"/>
              </a:rPr>
              <a:t>业务规则是对业务的某个方面进行定义或约束的语句。业务规则用于声明业务结构，或者控制、影响业务的行为</a:t>
            </a:r>
            <a:r>
              <a:rPr lang="zh-CN" altLang="en-US" sz="1600" b="0" i="0" dirty="0">
                <a:solidFill>
                  <a:schemeClr val="tx1">
                    <a:lumMod val="75000"/>
                    <a:lumOff val="25000"/>
                  </a:schemeClr>
                </a:solidFill>
                <a:effectLst/>
                <a:latin typeface="+mn-ea"/>
              </a:rPr>
              <a:t>。</a:t>
            </a:r>
            <a:r>
              <a:rPr lang="en-US" altLang="zh-CN" sz="1600" b="0" i="0" dirty="0">
                <a:solidFill>
                  <a:schemeClr val="tx1">
                    <a:lumMod val="75000"/>
                    <a:lumOff val="25000"/>
                  </a:schemeClr>
                </a:solidFill>
                <a:effectLst/>
                <a:latin typeface="+mn-ea"/>
              </a:rPr>
              <a:t>”</a:t>
            </a:r>
            <a:endParaRPr lang="en-US" altLang="zh-CN" sz="1600" b="0" i="0" dirty="0">
              <a:solidFill>
                <a:schemeClr val="tx1">
                  <a:lumMod val="75000"/>
                  <a:lumOff val="25000"/>
                </a:schemeClr>
              </a:solidFill>
              <a:effectLst/>
              <a:latin typeface="+mn-ea"/>
            </a:endParaRPr>
          </a:p>
        </p:txBody>
      </p:sp>
      <p:sp>
        <p:nvSpPr>
          <p:cNvPr id="29" name="矩形 28"/>
          <p:cNvSpPr/>
          <p:nvPr/>
        </p:nvSpPr>
        <p:spPr>
          <a:xfrm>
            <a:off x="625475" y="3075305"/>
            <a:ext cx="3826510" cy="2155825"/>
          </a:xfrm>
          <a:prstGeom prst="rect">
            <a:avLst/>
          </a:prstGeom>
        </p:spPr>
        <p:txBody>
          <a:bodyPr wrap="square">
            <a:spAutoFit/>
          </a:bodyPr>
          <a:p>
            <a:pPr marL="285750" indent="-285750" algn="just">
              <a:lnSpc>
                <a:spcPct val="120000"/>
              </a:lnSpc>
              <a:buClr>
                <a:schemeClr val="accent2"/>
              </a:buClr>
              <a:buFont typeface="Wingdings" panose="05000000000000000000" pitchFamily="2" charset="2"/>
              <a:buChar char="l"/>
            </a:pPr>
            <a:r>
              <a:rPr lang="zh-CN" altLang="en-US" sz="1600" b="0" i="0" dirty="0">
                <a:solidFill>
                  <a:schemeClr val="tx1">
                    <a:lumMod val="75000"/>
                    <a:lumOff val="25000"/>
                  </a:schemeClr>
                </a:solidFill>
                <a:effectLst/>
                <a:latin typeface="+mn-ea"/>
              </a:rPr>
              <a:t>分类：人们提出了很多不同的分类法用于组织业务规则。右图给出了一个包含</a:t>
            </a:r>
            <a:r>
              <a:rPr lang="en-US" altLang="zh-CN" sz="1600" b="1" i="0" dirty="0">
                <a:solidFill>
                  <a:schemeClr val="tx1">
                    <a:lumMod val="75000"/>
                    <a:lumOff val="25000"/>
                  </a:schemeClr>
                </a:solidFill>
                <a:effectLst/>
                <a:latin typeface="+mn-ea"/>
              </a:rPr>
              <a:t>5</a:t>
            </a:r>
            <a:r>
              <a:rPr lang="zh-CN" altLang="en-US" sz="1600" b="1" i="0" dirty="0">
                <a:solidFill>
                  <a:schemeClr val="tx1">
                    <a:lumMod val="75000"/>
                    <a:lumOff val="25000"/>
                  </a:schemeClr>
                </a:solidFill>
                <a:effectLst/>
                <a:latin typeface="+mn-ea"/>
              </a:rPr>
              <a:t>类</a:t>
            </a:r>
            <a:r>
              <a:rPr lang="zh-CN" altLang="en-US" sz="1600" b="0" i="0" dirty="0">
                <a:solidFill>
                  <a:schemeClr val="tx1">
                    <a:lumMod val="75000"/>
                    <a:lumOff val="25000"/>
                  </a:schemeClr>
                </a:solidFill>
                <a:effectLst/>
                <a:latin typeface="+mn-ea"/>
              </a:rPr>
              <a:t>业务规则的简单方案，它适用于大多数情况。</a:t>
            </a:r>
            <a:r>
              <a:rPr lang="zh-CN" altLang="en-US" sz="1600" b="1" i="0" dirty="0">
                <a:solidFill>
                  <a:schemeClr val="tx1">
                    <a:lumMod val="75000"/>
                    <a:lumOff val="25000"/>
                  </a:schemeClr>
                </a:solidFill>
                <a:effectLst/>
                <a:latin typeface="+mn-ea"/>
              </a:rPr>
              <a:t>第六类规则是术语</a:t>
            </a:r>
            <a:r>
              <a:rPr lang="zh-CN" altLang="en-US" sz="1600" b="0" i="0" dirty="0">
                <a:solidFill>
                  <a:schemeClr val="tx1">
                    <a:lumMod val="75000"/>
                    <a:lumOff val="25000"/>
                  </a:schemeClr>
                </a:solidFill>
                <a:effectLst/>
                <a:latin typeface="+mn-ea"/>
              </a:rPr>
              <a:t>，即专门定义的、对业务很重要的词、短语或缩略词汇，通常在术语表中定义术语。</a:t>
            </a:r>
            <a:endParaRPr lang="zh-CN" altLang="en-US" sz="1600" b="0" i="0" dirty="0">
              <a:solidFill>
                <a:schemeClr val="tx1">
                  <a:lumMod val="75000"/>
                  <a:lumOff val="25000"/>
                </a:schemeClr>
              </a:solidFill>
              <a:effectLst/>
              <a:latin typeface="+mn-ea"/>
            </a:endParaRPr>
          </a:p>
        </p:txBody>
      </p:sp>
      <p:grpSp>
        <p:nvGrpSpPr>
          <p:cNvPr id="30" name="组合 29"/>
          <p:cNvGrpSpPr/>
          <p:nvPr/>
        </p:nvGrpSpPr>
        <p:grpSpPr>
          <a:xfrm rot="873125">
            <a:off x="7046595" y="3497580"/>
            <a:ext cx="2005965" cy="1791970"/>
            <a:chOff x="4420536" y="2217942"/>
            <a:chExt cx="3350928" cy="3425780"/>
          </a:xfrm>
        </p:grpSpPr>
        <p:sp>
          <p:nvSpPr>
            <p:cNvPr id="52" name="任意多边形: 形状 51"/>
            <p:cNvSpPr/>
            <p:nvPr/>
          </p:nvSpPr>
          <p:spPr>
            <a:xfrm>
              <a:off x="4976113" y="2217942"/>
              <a:ext cx="1648394" cy="1896416"/>
            </a:xfrm>
            <a:custGeom>
              <a:avLst/>
              <a:gdLst>
                <a:gd name="connsiteX0" fmla="*/ 457200 w 794811"/>
                <a:gd name="connsiteY0" fmla="*/ 0 h 914402"/>
                <a:gd name="connsiteX1" fmla="*/ 780489 w 794811"/>
                <a:gd name="connsiteY1" fmla="*/ 133911 h 914402"/>
                <a:gd name="connsiteX2" fmla="*/ 794811 w 794811"/>
                <a:gd name="connsiteY2" fmla="*/ 151269 h 914402"/>
                <a:gd name="connsiteX3" fmla="*/ 712681 w 794811"/>
                <a:gd name="connsiteY3" fmla="*/ 176763 h 914402"/>
                <a:gd name="connsiteX4" fmla="*/ 433444 w 794811"/>
                <a:gd name="connsiteY4" fmla="*/ 598035 h 914402"/>
                <a:gd name="connsiteX5" fmla="*/ 511526 w 794811"/>
                <a:gd name="connsiteY5" fmla="*/ 853660 h 914402"/>
                <a:gd name="connsiteX6" fmla="*/ 553033 w 794811"/>
                <a:gd name="connsiteY6" fmla="*/ 903968 h 914402"/>
                <a:gd name="connsiteX7" fmla="*/ 549342 w 794811"/>
                <a:gd name="connsiteY7" fmla="*/ 905113 h 914402"/>
                <a:gd name="connsiteX8" fmla="*/ 457200 w 794811"/>
                <a:gd name="connsiteY8" fmla="*/ 914402 h 914402"/>
                <a:gd name="connsiteX9" fmla="*/ 0 w 794811"/>
                <a:gd name="connsiteY9" fmla="*/ 457201 h 914402"/>
                <a:gd name="connsiteX10" fmla="*/ 457200 w 794811"/>
                <a:gd name="connsiteY10" fmla="*/ 0 h 91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4811" h="914402">
                  <a:moveTo>
                    <a:pt x="457200" y="0"/>
                  </a:moveTo>
                  <a:cubicBezTo>
                    <a:pt x="583453" y="0"/>
                    <a:pt x="697753" y="51174"/>
                    <a:pt x="780489" y="133911"/>
                  </a:cubicBezTo>
                  <a:lnTo>
                    <a:pt x="794811" y="151269"/>
                  </a:lnTo>
                  <a:lnTo>
                    <a:pt x="712681" y="176763"/>
                  </a:lnTo>
                  <a:cubicBezTo>
                    <a:pt x="548585" y="246170"/>
                    <a:pt x="433444" y="408656"/>
                    <a:pt x="433444" y="598035"/>
                  </a:cubicBezTo>
                  <a:cubicBezTo>
                    <a:pt x="433444" y="692725"/>
                    <a:pt x="462229" y="780691"/>
                    <a:pt x="511526" y="853660"/>
                  </a:cubicBezTo>
                  <a:lnTo>
                    <a:pt x="553033" y="903968"/>
                  </a:lnTo>
                  <a:lnTo>
                    <a:pt x="549342" y="905113"/>
                  </a:lnTo>
                  <a:cubicBezTo>
                    <a:pt x="519579" y="911204"/>
                    <a:pt x="488763" y="914402"/>
                    <a:pt x="457200" y="914402"/>
                  </a:cubicBezTo>
                  <a:cubicBezTo>
                    <a:pt x="204695" y="914402"/>
                    <a:pt x="0" y="709706"/>
                    <a:pt x="0" y="457201"/>
                  </a:cubicBezTo>
                  <a:cubicBezTo>
                    <a:pt x="0" y="204696"/>
                    <a:pt x="204695" y="0"/>
                    <a:pt x="457200" y="0"/>
                  </a:cubicBezTo>
                  <a:close/>
                </a:path>
              </a:pathLst>
            </a:custGeom>
            <a:gradFill>
              <a:gsLst>
                <a:gs pos="0">
                  <a:schemeClr val="accent2">
                    <a:alpha val="40000"/>
                  </a:schemeClr>
                </a:gs>
                <a:gs pos="100000">
                  <a:schemeClr val="accent2"/>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50" name="任意多边形: 形状 49"/>
            <p:cNvSpPr/>
            <p:nvPr/>
          </p:nvSpPr>
          <p:spPr>
            <a:xfrm>
              <a:off x="5875049" y="2510026"/>
              <a:ext cx="1896415" cy="1420810"/>
            </a:xfrm>
            <a:custGeom>
              <a:avLst/>
              <a:gdLst>
                <a:gd name="connsiteX0" fmla="*/ 457200 w 914400"/>
                <a:gd name="connsiteY0" fmla="*/ 0 h 685077"/>
                <a:gd name="connsiteX1" fmla="*/ 914400 w 914400"/>
                <a:gd name="connsiteY1" fmla="*/ 457201 h 685077"/>
                <a:gd name="connsiteX2" fmla="*/ 878471 w 914400"/>
                <a:gd name="connsiteY2" fmla="*/ 635164 h 685077"/>
                <a:gd name="connsiteX3" fmla="*/ 851379 w 914400"/>
                <a:gd name="connsiteY3" fmla="*/ 685077 h 685077"/>
                <a:gd name="connsiteX4" fmla="*/ 836317 w 914400"/>
                <a:gd name="connsiteY4" fmla="*/ 657326 h 685077"/>
                <a:gd name="connsiteX5" fmla="*/ 457199 w 914400"/>
                <a:gd name="connsiteY5" fmla="*/ 455750 h 685077"/>
                <a:gd name="connsiteX6" fmla="*/ 78081 w 914400"/>
                <a:gd name="connsiteY6" fmla="*/ 657326 h 685077"/>
                <a:gd name="connsiteX7" fmla="*/ 63020 w 914400"/>
                <a:gd name="connsiteY7" fmla="*/ 685075 h 685077"/>
                <a:gd name="connsiteX8" fmla="*/ 35929 w 914400"/>
                <a:gd name="connsiteY8" fmla="*/ 635164 h 685077"/>
                <a:gd name="connsiteX9" fmla="*/ 0 w 914400"/>
                <a:gd name="connsiteY9" fmla="*/ 457201 h 685077"/>
                <a:gd name="connsiteX10" fmla="*/ 457200 w 914400"/>
                <a:gd name="connsiteY10" fmla="*/ 0 h 68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685077">
                  <a:moveTo>
                    <a:pt x="457200" y="0"/>
                  </a:moveTo>
                  <a:cubicBezTo>
                    <a:pt x="709705" y="0"/>
                    <a:pt x="914400" y="204696"/>
                    <a:pt x="914400" y="457201"/>
                  </a:cubicBezTo>
                  <a:cubicBezTo>
                    <a:pt x="914400" y="520327"/>
                    <a:pt x="901607" y="580466"/>
                    <a:pt x="878471" y="635164"/>
                  </a:cubicBezTo>
                  <a:lnTo>
                    <a:pt x="851379" y="685077"/>
                  </a:lnTo>
                  <a:lnTo>
                    <a:pt x="836317" y="657326"/>
                  </a:lnTo>
                  <a:cubicBezTo>
                    <a:pt x="754154" y="535710"/>
                    <a:pt x="615015" y="455750"/>
                    <a:pt x="457199" y="455750"/>
                  </a:cubicBezTo>
                  <a:cubicBezTo>
                    <a:pt x="299383" y="455750"/>
                    <a:pt x="160244" y="535710"/>
                    <a:pt x="78081" y="657326"/>
                  </a:cubicBezTo>
                  <a:lnTo>
                    <a:pt x="63020" y="685075"/>
                  </a:lnTo>
                  <a:lnTo>
                    <a:pt x="35929" y="635164"/>
                  </a:lnTo>
                  <a:cubicBezTo>
                    <a:pt x="12793" y="580466"/>
                    <a:pt x="0" y="520327"/>
                    <a:pt x="0" y="457201"/>
                  </a:cubicBezTo>
                  <a:cubicBezTo>
                    <a:pt x="0" y="204696"/>
                    <a:pt x="204695" y="0"/>
                    <a:pt x="457200" y="0"/>
                  </a:cubicBezTo>
                  <a:close/>
                </a:path>
              </a:pathLst>
            </a:custGeom>
            <a:gradFill>
              <a:gsLst>
                <a:gs pos="0">
                  <a:schemeClr val="accent2">
                    <a:alpha val="40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49" name="任意多边形: 形状 48"/>
            <p:cNvSpPr/>
            <p:nvPr/>
          </p:nvSpPr>
          <p:spPr>
            <a:xfrm>
              <a:off x="6123070" y="3455222"/>
              <a:ext cx="1648394" cy="1896416"/>
            </a:xfrm>
            <a:custGeom>
              <a:avLst/>
              <a:gdLst>
                <a:gd name="connsiteX0" fmla="*/ 337611 w 794811"/>
                <a:gd name="connsiteY0" fmla="*/ 0 h 914402"/>
                <a:gd name="connsiteX1" fmla="*/ 794811 w 794811"/>
                <a:gd name="connsiteY1" fmla="*/ 457201 h 914402"/>
                <a:gd name="connsiteX2" fmla="*/ 337611 w 794811"/>
                <a:gd name="connsiteY2" fmla="*/ 914402 h 914402"/>
                <a:gd name="connsiteX3" fmla="*/ 245469 w 794811"/>
                <a:gd name="connsiteY3" fmla="*/ 905113 h 914402"/>
                <a:gd name="connsiteX4" fmla="*/ 241778 w 794811"/>
                <a:gd name="connsiteY4" fmla="*/ 903967 h 914402"/>
                <a:gd name="connsiteX5" fmla="*/ 283285 w 794811"/>
                <a:gd name="connsiteY5" fmla="*/ 853660 h 914402"/>
                <a:gd name="connsiteX6" fmla="*/ 361367 w 794811"/>
                <a:gd name="connsiteY6" fmla="*/ 598035 h 914402"/>
                <a:gd name="connsiteX7" fmla="*/ 82130 w 794811"/>
                <a:gd name="connsiteY7" fmla="*/ 176763 h 914402"/>
                <a:gd name="connsiteX8" fmla="*/ 0 w 794811"/>
                <a:gd name="connsiteY8" fmla="*/ 151269 h 914402"/>
                <a:gd name="connsiteX9" fmla="*/ 14322 w 794811"/>
                <a:gd name="connsiteY9" fmla="*/ 133911 h 914402"/>
                <a:gd name="connsiteX10" fmla="*/ 337611 w 794811"/>
                <a:gd name="connsiteY10" fmla="*/ 0 h 91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4811" h="914402">
                  <a:moveTo>
                    <a:pt x="337611" y="0"/>
                  </a:moveTo>
                  <a:cubicBezTo>
                    <a:pt x="590116" y="0"/>
                    <a:pt x="794811" y="204696"/>
                    <a:pt x="794811" y="457201"/>
                  </a:cubicBezTo>
                  <a:cubicBezTo>
                    <a:pt x="794811" y="709706"/>
                    <a:pt x="590116" y="914402"/>
                    <a:pt x="337611" y="914402"/>
                  </a:cubicBezTo>
                  <a:cubicBezTo>
                    <a:pt x="306048" y="914402"/>
                    <a:pt x="275232" y="911204"/>
                    <a:pt x="245469" y="905113"/>
                  </a:cubicBezTo>
                  <a:lnTo>
                    <a:pt x="241778" y="903967"/>
                  </a:lnTo>
                  <a:lnTo>
                    <a:pt x="283285" y="853660"/>
                  </a:lnTo>
                  <a:cubicBezTo>
                    <a:pt x="332582" y="780691"/>
                    <a:pt x="361367" y="692724"/>
                    <a:pt x="361367" y="598035"/>
                  </a:cubicBezTo>
                  <a:cubicBezTo>
                    <a:pt x="361367" y="408656"/>
                    <a:pt x="246226" y="246170"/>
                    <a:pt x="82130" y="176763"/>
                  </a:cubicBezTo>
                  <a:lnTo>
                    <a:pt x="0" y="151269"/>
                  </a:lnTo>
                  <a:lnTo>
                    <a:pt x="14322" y="133911"/>
                  </a:lnTo>
                  <a:cubicBezTo>
                    <a:pt x="97059" y="51174"/>
                    <a:pt x="211359" y="0"/>
                    <a:pt x="337611" y="0"/>
                  </a:cubicBezTo>
                  <a:close/>
                </a:path>
              </a:pathLst>
            </a:custGeom>
            <a:gradFill>
              <a:gsLst>
                <a:gs pos="0">
                  <a:schemeClr val="accent2">
                    <a:alpha val="40000"/>
                  </a:schemeClr>
                </a:gs>
                <a:gs pos="100000">
                  <a:schemeClr val="accent2"/>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48" name="任意多边形: 形状 47"/>
            <p:cNvSpPr/>
            <p:nvPr/>
          </p:nvSpPr>
          <p:spPr>
            <a:xfrm>
              <a:off x="4986370" y="3829034"/>
              <a:ext cx="1886153" cy="1814688"/>
            </a:xfrm>
            <a:custGeom>
              <a:avLst/>
              <a:gdLst>
                <a:gd name="connsiteX0" fmla="*/ 636622 w 909452"/>
                <a:gd name="connsiteY0" fmla="*/ 0 h 874995"/>
                <a:gd name="connsiteX1" fmla="*/ 707877 w 909452"/>
                <a:gd name="connsiteY1" fmla="*/ 38676 h 874995"/>
                <a:gd name="connsiteX2" fmla="*/ 909452 w 909452"/>
                <a:gd name="connsiteY2" fmla="*/ 417794 h 874995"/>
                <a:gd name="connsiteX3" fmla="*/ 452252 w 909452"/>
                <a:gd name="connsiteY3" fmla="*/ 874995 h 874995"/>
                <a:gd name="connsiteX4" fmla="*/ 4341 w 909452"/>
                <a:gd name="connsiteY4" fmla="*/ 509936 h 874995"/>
                <a:gd name="connsiteX5" fmla="*/ 0 w 909452"/>
                <a:gd name="connsiteY5" fmla="*/ 466880 h 874995"/>
                <a:gd name="connsiteX6" fmla="*/ 6407 w 909452"/>
                <a:gd name="connsiteY6" fmla="*/ 470357 h 874995"/>
                <a:gd name="connsiteX7" fmla="*/ 184370 w 909452"/>
                <a:gd name="connsiteY7" fmla="*/ 506286 h 874995"/>
                <a:gd name="connsiteX8" fmla="*/ 641570 w 909452"/>
                <a:gd name="connsiteY8" fmla="*/ 49085 h 874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9452" h="874995">
                  <a:moveTo>
                    <a:pt x="636622" y="0"/>
                  </a:moveTo>
                  <a:lnTo>
                    <a:pt x="707877" y="38676"/>
                  </a:lnTo>
                  <a:cubicBezTo>
                    <a:pt x="829493" y="120838"/>
                    <a:pt x="909452" y="259979"/>
                    <a:pt x="909452" y="417794"/>
                  </a:cubicBezTo>
                  <a:cubicBezTo>
                    <a:pt x="909452" y="670299"/>
                    <a:pt x="704757" y="874995"/>
                    <a:pt x="452252" y="874995"/>
                  </a:cubicBezTo>
                  <a:cubicBezTo>
                    <a:pt x="231310" y="874995"/>
                    <a:pt x="46973" y="718275"/>
                    <a:pt x="4341" y="509936"/>
                  </a:cubicBezTo>
                  <a:lnTo>
                    <a:pt x="0" y="466880"/>
                  </a:lnTo>
                  <a:lnTo>
                    <a:pt x="6407" y="470357"/>
                  </a:lnTo>
                  <a:cubicBezTo>
                    <a:pt x="61106" y="493493"/>
                    <a:pt x="121244" y="506286"/>
                    <a:pt x="184370" y="506286"/>
                  </a:cubicBezTo>
                  <a:cubicBezTo>
                    <a:pt x="436875" y="506286"/>
                    <a:pt x="641570" y="301590"/>
                    <a:pt x="641570" y="49085"/>
                  </a:cubicBezTo>
                  <a:close/>
                </a:path>
              </a:pathLst>
            </a:custGeom>
            <a:gradFill>
              <a:gsLst>
                <a:gs pos="0">
                  <a:schemeClr val="accent2">
                    <a:alpha val="40000"/>
                  </a:schemeClr>
                </a:gs>
                <a:gs pos="100000">
                  <a:schemeClr val="accent2"/>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53" name="任意多边形: 形状 52"/>
            <p:cNvSpPr/>
            <p:nvPr/>
          </p:nvSpPr>
          <p:spPr>
            <a:xfrm>
              <a:off x="4420536" y="3064351"/>
              <a:ext cx="1886153" cy="1814690"/>
            </a:xfrm>
            <a:custGeom>
              <a:avLst/>
              <a:gdLst>
                <a:gd name="connsiteX0" fmla="*/ 272831 w 909452"/>
                <a:gd name="connsiteY0" fmla="*/ 0 h 874996"/>
                <a:gd name="connsiteX1" fmla="*/ 267883 w 909452"/>
                <a:gd name="connsiteY1" fmla="*/ 49086 h 874996"/>
                <a:gd name="connsiteX2" fmla="*/ 725083 w 909452"/>
                <a:gd name="connsiteY2" fmla="*/ 506287 h 874996"/>
                <a:gd name="connsiteX3" fmla="*/ 903046 w 909452"/>
                <a:gd name="connsiteY3" fmla="*/ 470358 h 874996"/>
                <a:gd name="connsiteX4" fmla="*/ 909452 w 909452"/>
                <a:gd name="connsiteY4" fmla="*/ 466881 h 874996"/>
                <a:gd name="connsiteX5" fmla="*/ 905111 w 909452"/>
                <a:gd name="connsiteY5" fmla="*/ 509937 h 874996"/>
                <a:gd name="connsiteX6" fmla="*/ 457200 w 909452"/>
                <a:gd name="connsiteY6" fmla="*/ 874996 h 874996"/>
                <a:gd name="connsiteX7" fmla="*/ 0 w 909452"/>
                <a:gd name="connsiteY7" fmla="*/ 417795 h 874996"/>
                <a:gd name="connsiteX8" fmla="*/ 201575 w 909452"/>
                <a:gd name="connsiteY8" fmla="*/ 38677 h 87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9452" h="874996">
                  <a:moveTo>
                    <a:pt x="272831" y="0"/>
                  </a:moveTo>
                  <a:lnTo>
                    <a:pt x="267883" y="49086"/>
                  </a:lnTo>
                  <a:cubicBezTo>
                    <a:pt x="267883" y="301591"/>
                    <a:pt x="472578" y="506287"/>
                    <a:pt x="725083" y="506287"/>
                  </a:cubicBezTo>
                  <a:cubicBezTo>
                    <a:pt x="788209" y="506287"/>
                    <a:pt x="848347" y="493494"/>
                    <a:pt x="903046" y="470358"/>
                  </a:cubicBezTo>
                  <a:lnTo>
                    <a:pt x="909452" y="466881"/>
                  </a:lnTo>
                  <a:lnTo>
                    <a:pt x="905111" y="509937"/>
                  </a:lnTo>
                  <a:cubicBezTo>
                    <a:pt x="862479" y="718276"/>
                    <a:pt x="678142" y="874996"/>
                    <a:pt x="457200" y="874996"/>
                  </a:cubicBezTo>
                  <a:cubicBezTo>
                    <a:pt x="204695" y="874996"/>
                    <a:pt x="0" y="670300"/>
                    <a:pt x="0" y="417795"/>
                  </a:cubicBezTo>
                  <a:cubicBezTo>
                    <a:pt x="0" y="259980"/>
                    <a:pt x="79959" y="120839"/>
                    <a:pt x="201575" y="38677"/>
                  </a:cubicBezTo>
                  <a:close/>
                </a:path>
              </a:pathLst>
            </a:custGeom>
            <a:gradFill>
              <a:gsLst>
                <a:gs pos="0">
                  <a:schemeClr val="accent2">
                    <a:alpha val="40000"/>
                  </a:schemeClr>
                </a:gs>
                <a:gs pos="100000">
                  <a:schemeClr val="accent2"/>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sp>
        <p:nvSpPr>
          <p:cNvPr id="77" name="文本框 76"/>
          <p:cNvSpPr txBox="1"/>
          <p:nvPr/>
        </p:nvSpPr>
        <p:spPr>
          <a:xfrm flipH="1">
            <a:off x="7633970" y="2606845"/>
            <a:ext cx="690880" cy="398780"/>
          </a:xfrm>
          <a:prstGeom prst="rect">
            <a:avLst/>
          </a:prstGeom>
          <a:noFill/>
        </p:spPr>
        <p:txBody>
          <a:bodyPr wrap="none" rtlCol="0">
            <a:spAutoFit/>
          </a:bodyPr>
          <a:p>
            <a:pPr algn="ctr"/>
            <a:r>
              <a:rPr lang="zh-CN" altLang="en-US" sz="2000" b="1" dirty="0">
                <a:solidFill>
                  <a:schemeClr val="accent2"/>
                </a:solidFill>
                <a:latin typeface="+mj-ea"/>
                <a:ea typeface="+mj-ea"/>
              </a:rPr>
              <a:t>事实</a:t>
            </a:r>
            <a:endParaRPr lang="zh-CN" altLang="en-US" sz="2000" b="1" dirty="0">
              <a:solidFill>
                <a:schemeClr val="accent2"/>
              </a:solidFill>
              <a:latin typeface="+mj-ea"/>
              <a:ea typeface="+mj-ea"/>
            </a:endParaRPr>
          </a:p>
        </p:txBody>
      </p:sp>
      <p:grpSp>
        <p:nvGrpSpPr>
          <p:cNvPr id="31" name="组合 30"/>
          <p:cNvGrpSpPr/>
          <p:nvPr/>
        </p:nvGrpSpPr>
        <p:grpSpPr>
          <a:xfrm>
            <a:off x="7184771" y="3075324"/>
            <a:ext cx="1725168" cy="0"/>
            <a:chOff x="5091626" y="1553229"/>
            <a:chExt cx="1725168" cy="0"/>
          </a:xfrm>
        </p:grpSpPr>
        <p:cxnSp>
          <p:nvCxnSpPr>
            <p:cNvPr id="79" name="直接连接符 78"/>
            <p:cNvCxnSpPr/>
            <p:nvPr/>
          </p:nvCxnSpPr>
          <p:spPr>
            <a:xfrm>
              <a:off x="5091626" y="1553229"/>
              <a:ext cx="172516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5785046" y="1553229"/>
              <a:ext cx="338328"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59" name="文本框 58"/>
          <p:cNvSpPr txBox="1"/>
          <p:nvPr/>
        </p:nvSpPr>
        <p:spPr>
          <a:xfrm>
            <a:off x="6087654" y="3468313"/>
            <a:ext cx="690880" cy="398780"/>
          </a:xfrm>
          <a:prstGeom prst="rect">
            <a:avLst/>
          </a:prstGeom>
          <a:noFill/>
        </p:spPr>
        <p:txBody>
          <a:bodyPr wrap="none" rtlCol="0">
            <a:spAutoFit/>
          </a:bodyPr>
          <a:p>
            <a:pPr algn="r"/>
            <a:r>
              <a:rPr lang="zh-CN" altLang="en-US" sz="2000" b="1" dirty="0">
                <a:solidFill>
                  <a:schemeClr val="accent2"/>
                </a:solidFill>
                <a:latin typeface="+mj-ea"/>
                <a:ea typeface="+mj-ea"/>
              </a:rPr>
              <a:t>约束</a:t>
            </a:r>
            <a:endParaRPr lang="zh-CN" altLang="en-US" sz="2000" b="1" dirty="0">
              <a:solidFill>
                <a:schemeClr val="accent2"/>
              </a:solidFill>
              <a:latin typeface="+mj-ea"/>
              <a:ea typeface="+mj-ea"/>
            </a:endParaRPr>
          </a:p>
        </p:txBody>
      </p:sp>
      <p:grpSp>
        <p:nvGrpSpPr>
          <p:cNvPr id="60" name="组合 59"/>
          <p:cNvGrpSpPr/>
          <p:nvPr/>
        </p:nvGrpSpPr>
        <p:grpSpPr>
          <a:xfrm flipH="1">
            <a:off x="4947238" y="3884722"/>
            <a:ext cx="1725168" cy="0"/>
            <a:chOff x="1211072" y="2722880"/>
            <a:chExt cx="1725168" cy="0"/>
          </a:xfrm>
        </p:grpSpPr>
        <p:cxnSp>
          <p:nvCxnSpPr>
            <p:cNvPr id="61" name="直接连接符 60"/>
            <p:cNvCxnSpPr/>
            <p:nvPr/>
          </p:nvCxnSpPr>
          <p:spPr>
            <a:xfrm>
              <a:off x="1211072" y="2722880"/>
              <a:ext cx="172516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1211072" y="2722880"/>
              <a:ext cx="338328"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73" name="文本框 72"/>
          <p:cNvSpPr txBox="1"/>
          <p:nvPr/>
        </p:nvSpPr>
        <p:spPr>
          <a:xfrm flipH="1">
            <a:off x="9207479" y="3461328"/>
            <a:ext cx="1706880" cy="398780"/>
          </a:xfrm>
          <a:prstGeom prst="rect">
            <a:avLst/>
          </a:prstGeom>
          <a:noFill/>
        </p:spPr>
        <p:txBody>
          <a:bodyPr wrap="none" rtlCol="0">
            <a:spAutoFit/>
          </a:bodyPr>
          <a:p>
            <a:pPr algn="r"/>
            <a:r>
              <a:rPr lang="zh-CN" altLang="en-US" sz="2000" b="1" dirty="0">
                <a:solidFill>
                  <a:schemeClr val="accent2"/>
                </a:solidFill>
                <a:latin typeface="+mj-ea"/>
                <a:ea typeface="+mj-ea"/>
              </a:rPr>
              <a:t>动作触发规则</a:t>
            </a:r>
            <a:endParaRPr lang="zh-CN" altLang="en-US" sz="2000" b="1" dirty="0">
              <a:solidFill>
                <a:schemeClr val="accent2"/>
              </a:solidFill>
              <a:latin typeface="+mj-ea"/>
              <a:ea typeface="+mj-ea"/>
            </a:endParaRPr>
          </a:p>
        </p:txBody>
      </p:sp>
      <p:grpSp>
        <p:nvGrpSpPr>
          <p:cNvPr id="74" name="组合 73"/>
          <p:cNvGrpSpPr/>
          <p:nvPr/>
        </p:nvGrpSpPr>
        <p:grpSpPr>
          <a:xfrm>
            <a:off x="9301122" y="3859957"/>
            <a:ext cx="1725168" cy="0"/>
            <a:chOff x="1211072" y="2722880"/>
            <a:chExt cx="1725168" cy="0"/>
          </a:xfrm>
        </p:grpSpPr>
        <p:cxnSp>
          <p:nvCxnSpPr>
            <p:cNvPr id="75" name="直接连接符 74"/>
            <p:cNvCxnSpPr/>
            <p:nvPr/>
          </p:nvCxnSpPr>
          <p:spPr>
            <a:xfrm>
              <a:off x="1211072" y="2722880"/>
              <a:ext cx="172516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1211072" y="2722880"/>
              <a:ext cx="338328"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64" name="文本框 63"/>
          <p:cNvSpPr txBox="1"/>
          <p:nvPr/>
        </p:nvSpPr>
        <p:spPr>
          <a:xfrm>
            <a:off x="6263315" y="4905187"/>
            <a:ext cx="690880" cy="398780"/>
          </a:xfrm>
          <a:prstGeom prst="rect">
            <a:avLst/>
          </a:prstGeom>
          <a:noFill/>
        </p:spPr>
        <p:txBody>
          <a:bodyPr wrap="none" rtlCol="0">
            <a:spAutoFit/>
          </a:bodyPr>
          <a:p>
            <a:pPr algn="r"/>
            <a:r>
              <a:rPr lang="zh-CN" altLang="en-US" sz="2000" b="1" dirty="0">
                <a:solidFill>
                  <a:schemeClr val="accent2"/>
                </a:solidFill>
                <a:latin typeface="+mj-ea"/>
                <a:ea typeface="+mj-ea"/>
              </a:rPr>
              <a:t>计算</a:t>
            </a:r>
            <a:endParaRPr lang="zh-CN" altLang="en-US" sz="2000" b="1" dirty="0">
              <a:solidFill>
                <a:schemeClr val="accent2"/>
              </a:solidFill>
              <a:latin typeface="+mj-ea"/>
              <a:ea typeface="+mj-ea"/>
            </a:endParaRPr>
          </a:p>
        </p:txBody>
      </p:sp>
      <p:grpSp>
        <p:nvGrpSpPr>
          <p:cNvPr id="66" name="组合 65"/>
          <p:cNvGrpSpPr/>
          <p:nvPr/>
        </p:nvGrpSpPr>
        <p:grpSpPr>
          <a:xfrm flipH="1">
            <a:off x="5092419" y="5304451"/>
            <a:ext cx="1725168" cy="0"/>
            <a:chOff x="1211072" y="2722880"/>
            <a:chExt cx="1725168" cy="0"/>
          </a:xfrm>
        </p:grpSpPr>
        <p:cxnSp>
          <p:nvCxnSpPr>
            <p:cNvPr id="67" name="直接连接符 66"/>
            <p:cNvCxnSpPr/>
            <p:nvPr/>
          </p:nvCxnSpPr>
          <p:spPr>
            <a:xfrm>
              <a:off x="1211072" y="2722880"/>
              <a:ext cx="172516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211072" y="2722880"/>
              <a:ext cx="338328"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69" name="文本框 68"/>
          <p:cNvSpPr txBox="1"/>
          <p:nvPr/>
        </p:nvSpPr>
        <p:spPr>
          <a:xfrm flipH="1">
            <a:off x="8948320" y="4905162"/>
            <a:ext cx="690880" cy="398780"/>
          </a:xfrm>
          <a:prstGeom prst="rect">
            <a:avLst/>
          </a:prstGeom>
          <a:noFill/>
        </p:spPr>
        <p:txBody>
          <a:bodyPr wrap="none" rtlCol="0">
            <a:spAutoFit/>
          </a:bodyPr>
          <a:p>
            <a:pPr algn="r"/>
            <a:r>
              <a:rPr lang="zh-CN" altLang="en-US" sz="2000" b="1" dirty="0">
                <a:solidFill>
                  <a:schemeClr val="accent2"/>
                </a:solidFill>
                <a:latin typeface="+mj-ea"/>
                <a:ea typeface="+mj-ea"/>
              </a:rPr>
              <a:t>推论</a:t>
            </a:r>
            <a:endParaRPr lang="zh-CN" altLang="en-US" sz="2000" b="1" dirty="0">
              <a:solidFill>
                <a:schemeClr val="accent2"/>
              </a:solidFill>
              <a:latin typeface="+mj-ea"/>
              <a:ea typeface="+mj-ea"/>
            </a:endParaRPr>
          </a:p>
        </p:txBody>
      </p:sp>
      <p:grpSp>
        <p:nvGrpSpPr>
          <p:cNvPr id="70" name="组合 69"/>
          <p:cNvGrpSpPr/>
          <p:nvPr/>
        </p:nvGrpSpPr>
        <p:grpSpPr>
          <a:xfrm>
            <a:off x="9083238" y="5304426"/>
            <a:ext cx="1725168" cy="0"/>
            <a:chOff x="1211072" y="2722880"/>
            <a:chExt cx="1725168" cy="0"/>
          </a:xfrm>
        </p:grpSpPr>
        <p:cxnSp>
          <p:nvCxnSpPr>
            <p:cNvPr id="71" name="直接连接符 70"/>
            <p:cNvCxnSpPr/>
            <p:nvPr/>
          </p:nvCxnSpPr>
          <p:spPr>
            <a:xfrm>
              <a:off x="1211072" y="2722880"/>
              <a:ext cx="172516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1211072" y="2722880"/>
              <a:ext cx="338328"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2" name="矩形 31"/>
          <p:cNvSpPr/>
          <p:nvPr/>
        </p:nvSpPr>
        <p:spPr>
          <a:xfrm>
            <a:off x="5695315" y="3075305"/>
            <a:ext cx="4592955" cy="386080"/>
          </a:xfrm>
          <a:prstGeom prst="rect">
            <a:avLst/>
          </a:prstGeom>
        </p:spPr>
        <p:txBody>
          <a:bodyPr wrap="square">
            <a:spAutoFit/>
          </a:bodyPr>
          <a:p>
            <a:pPr algn="ctr">
              <a:lnSpc>
                <a:spcPct val="120000"/>
              </a:lnSpc>
            </a:pPr>
            <a:r>
              <a:rPr lang="zh-CN" altLang="en-US" sz="1600" b="0" i="0" dirty="0">
                <a:solidFill>
                  <a:schemeClr val="tx1">
                    <a:lumMod val="85000"/>
                    <a:lumOff val="15000"/>
                  </a:schemeClr>
                </a:solidFill>
                <a:effectLst/>
                <a:latin typeface="+mn-ea"/>
              </a:rPr>
              <a:t>是对业务的真实陈述</a:t>
            </a:r>
            <a:endParaRPr lang="zh-CN" altLang="en-US" sz="1600" b="0" i="0" dirty="0">
              <a:solidFill>
                <a:schemeClr val="tx1">
                  <a:lumMod val="85000"/>
                  <a:lumOff val="15000"/>
                </a:schemeClr>
              </a:solidFill>
              <a:effectLst/>
              <a:latin typeface="+mn-ea"/>
            </a:endParaRPr>
          </a:p>
        </p:txBody>
      </p:sp>
      <p:sp>
        <p:nvSpPr>
          <p:cNvPr id="33" name="矩形 32"/>
          <p:cNvSpPr/>
          <p:nvPr/>
        </p:nvSpPr>
        <p:spPr>
          <a:xfrm>
            <a:off x="4690229" y="3964065"/>
            <a:ext cx="2127600" cy="681355"/>
          </a:xfrm>
          <a:prstGeom prst="rect">
            <a:avLst/>
          </a:prstGeom>
        </p:spPr>
        <p:txBody>
          <a:bodyPr wrap="square">
            <a:spAutoFit/>
          </a:bodyPr>
          <a:p>
            <a:pPr algn="ctr">
              <a:lnSpc>
                <a:spcPct val="120000"/>
              </a:lnSpc>
            </a:pPr>
            <a:r>
              <a:rPr lang="zh-CN" altLang="en-US" sz="1600" b="0" i="0" dirty="0">
                <a:solidFill>
                  <a:schemeClr val="tx1">
                    <a:lumMod val="85000"/>
                    <a:lumOff val="15000"/>
                  </a:schemeClr>
                </a:solidFill>
                <a:effectLst/>
                <a:latin typeface="+mn-ea"/>
              </a:rPr>
              <a:t>限制了系统或它的用户可以执行哪些操作</a:t>
            </a:r>
            <a:endParaRPr lang="zh-CN" altLang="en-US" sz="1600" b="0" i="0" dirty="0">
              <a:solidFill>
                <a:schemeClr val="tx1">
                  <a:lumMod val="85000"/>
                  <a:lumOff val="15000"/>
                </a:schemeClr>
              </a:solidFill>
              <a:effectLst/>
              <a:latin typeface="+mn-ea"/>
            </a:endParaRPr>
          </a:p>
        </p:txBody>
      </p:sp>
      <p:sp>
        <p:nvSpPr>
          <p:cNvPr id="34" name="矩形 33"/>
          <p:cNvSpPr/>
          <p:nvPr/>
        </p:nvSpPr>
        <p:spPr>
          <a:xfrm>
            <a:off x="9207693" y="3884722"/>
            <a:ext cx="2296486" cy="681355"/>
          </a:xfrm>
          <a:prstGeom prst="rect">
            <a:avLst/>
          </a:prstGeom>
        </p:spPr>
        <p:txBody>
          <a:bodyPr wrap="square">
            <a:spAutoFit/>
          </a:bodyPr>
          <a:p>
            <a:pPr algn="l">
              <a:lnSpc>
                <a:spcPct val="120000"/>
              </a:lnSpc>
            </a:pPr>
            <a:r>
              <a:rPr lang="zh-CN" altLang="en-US" sz="1600" b="0" i="0" dirty="0">
                <a:solidFill>
                  <a:schemeClr val="tx1">
                    <a:lumMod val="85000"/>
                    <a:lumOff val="15000"/>
                  </a:schemeClr>
                </a:solidFill>
                <a:effectLst/>
                <a:latin typeface="+mn-ea"/>
              </a:rPr>
              <a:t>特定条件下触发某个动作的规则</a:t>
            </a:r>
            <a:endParaRPr lang="zh-CN" altLang="en-US" sz="1600" b="0" i="0" dirty="0">
              <a:solidFill>
                <a:schemeClr val="tx1">
                  <a:lumMod val="85000"/>
                  <a:lumOff val="15000"/>
                </a:schemeClr>
              </a:solidFill>
              <a:effectLst/>
              <a:latin typeface="+mn-ea"/>
            </a:endParaRPr>
          </a:p>
        </p:txBody>
      </p:sp>
      <p:sp>
        <p:nvSpPr>
          <p:cNvPr id="35" name="矩形 34"/>
          <p:cNvSpPr/>
          <p:nvPr/>
        </p:nvSpPr>
        <p:spPr>
          <a:xfrm>
            <a:off x="2568608" y="5304075"/>
            <a:ext cx="4348442" cy="681355"/>
          </a:xfrm>
          <a:prstGeom prst="rect">
            <a:avLst/>
          </a:prstGeom>
        </p:spPr>
        <p:txBody>
          <a:bodyPr wrap="square">
            <a:spAutoFit/>
          </a:bodyPr>
          <a:p>
            <a:pPr algn="r">
              <a:lnSpc>
                <a:spcPct val="120000"/>
              </a:lnSpc>
            </a:pPr>
            <a:r>
              <a:rPr lang="zh-CN" altLang="en-US" sz="1600" b="0" i="0" dirty="0">
                <a:solidFill>
                  <a:schemeClr val="tx1">
                    <a:lumMod val="85000"/>
                    <a:lumOff val="15000"/>
                  </a:schemeClr>
                </a:solidFill>
                <a:effectLst/>
                <a:latin typeface="+mn-ea"/>
              </a:rPr>
              <a:t>通过特定数学公式或</a:t>
            </a:r>
            <a:endParaRPr lang="zh-CN" altLang="en-US" sz="1600" b="0" i="0" dirty="0">
              <a:solidFill>
                <a:schemeClr val="tx1">
                  <a:lumMod val="85000"/>
                  <a:lumOff val="15000"/>
                </a:schemeClr>
              </a:solidFill>
              <a:effectLst/>
              <a:latin typeface="+mn-ea"/>
            </a:endParaRPr>
          </a:p>
          <a:p>
            <a:pPr algn="r">
              <a:lnSpc>
                <a:spcPct val="120000"/>
              </a:lnSpc>
            </a:pPr>
            <a:r>
              <a:rPr lang="zh-CN" altLang="en-US" sz="1600" b="0" i="0" dirty="0">
                <a:solidFill>
                  <a:schemeClr val="tx1">
                    <a:lumMod val="85000"/>
                    <a:lumOff val="15000"/>
                  </a:schemeClr>
                </a:solidFill>
                <a:effectLst/>
                <a:latin typeface="+mn-ea"/>
              </a:rPr>
              <a:t>算法定义的规则</a:t>
            </a:r>
            <a:endParaRPr lang="zh-CN" altLang="en-US" sz="1600" b="0" i="0" dirty="0">
              <a:solidFill>
                <a:schemeClr val="tx1">
                  <a:lumMod val="85000"/>
                  <a:lumOff val="15000"/>
                </a:schemeClr>
              </a:solidFill>
              <a:effectLst/>
              <a:latin typeface="+mn-ea"/>
            </a:endParaRPr>
          </a:p>
        </p:txBody>
      </p:sp>
      <p:sp>
        <p:nvSpPr>
          <p:cNvPr id="36" name="矩形 35"/>
          <p:cNvSpPr/>
          <p:nvPr/>
        </p:nvSpPr>
        <p:spPr>
          <a:xfrm>
            <a:off x="9044973" y="5304075"/>
            <a:ext cx="4348442" cy="681355"/>
          </a:xfrm>
          <a:prstGeom prst="rect">
            <a:avLst/>
          </a:prstGeom>
        </p:spPr>
        <p:txBody>
          <a:bodyPr wrap="square">
            <a:spAutoFit/>
          </a:bodyPr>
          <a:p>
            <a:pPr algn="l">
              <a:lnSpc>
                <a:spcPct val="120000"/>
              </a:lnSpc>
            </a:pPr>
            <a:r>
              <a:rPr lang="zh-CN" altLang="en-US" sz="1600" b="0" i="0" dirty="0">
                <a:solidFill>
                  <a:schemeClr val="tx1">
                    <a:lumMod val="85000"/>
                    <a:lumOff val="15000"/>
                  </a:schemeClr>
                </a:solidFill>
                <a:effectLst/>
                <a:latin typeface="+mn-ea"/>
              </a:rPr>
              <a:t>根据某个条件的真实性</a:t>
            </a:r>
            <a:endParaRPr lang="zh-CN" altLang="en-US" sz="1600" b="0" i="0" dirty="0">
              <a:solidFill>
                <a:schemeClr val="tx1">
                  <a:lumMod val="85000"/>
                  <a:lumOff val="15000"/>
                </a:schemeClr>
              </a:solidFill>
              <a:effectLst/>
              <a:latin typeface="+mn-ea"/>
            </a:endParaRPr>
          </a:p>
          <a:p>
            <a:pPr algn="l">
              <a:lnSpc>
                <a:spcPct val="120000"/>
              </a:lnSpc>
            </a:pPr>
            <a:r>
              <a:rPr lang="zh-CN" altLang="en-US" sz="1600" b="0" i="0" dirty="0">
                <a:solidFill>
                  <a:schemeClr val="tx1">
                    <a:lumMod val="85000"/>
                    <a:lumOff val="15000"/>
                  </a:schemeClr>
                </a:solidFill>
                <a:effectLst/>
                <a:latin typeface="+mn-ea"/>
              </a:rPr>
              <a:t>得出新的规则</a:t>
            </a:r>
            <a:endParaRPr lang="zh-CN" altLang="en-US" sz="1600" b="0" i="0" dirty="0">
              <a:solidFill>
                <a:schemeClr val="tx1">
                  <a:lumMod val="85000"/>
                  <a:lumOff val="15000"/>
                </a:schemeClr>
              </a:solidFill>
              <a:effectLst/>
              <a:latin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226922"/>
            <a:ext cx="10683861" cy="3426500"/>
          </a:xfrm>
          <a:prstGeom prst="rect">
            <a:avLst/>
          </a:prstGeom>
          <a:solidFill>
            <a:schemeClr val="tx2"/>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54070" y="2108180"/>
            <a:ext cx="10683861" cy="3426500"/>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5" name="文本占位符 4"/>
          <p:cNvSpPr>
            <a:spLocks noGrp="1"/>
          </p:cNvSpPr>
          <p:nvPr>
            <p:ph type="body" sz="quarter" idx="13"/>
          </p:nvPr>
        </p:nvSpPr>
        <p:spPr>
          <a:xfrm>
            <a:off x="1551008" y="87340"/>
            <a:ext cx="2127600" cy="368300"/>
          </a:xfrm>
        </p:spPr>
        <p:txBody>
          <a:bodyPr/>
          <a:lstStyle/>
          <a:p>
            <a:r>
              <a:rPr lang="zh-CN" altLang="en-US" dirty="0"/>
              <a:t>业务的规则</a:t>
            </a:r>
            <a:endParaRPr lang="zh-CN" altLang="en-US" dirty="0"/>
          </a:p>
        </p:txBody>
      </p:sp>
      <p:sp>
        <p:nvSpPr>
          <p:cNvPr id="8" name="文本占位符 7"/>
          <p:cNvSpPr>
            <a:spLocks noGrp="1"/>
          </p:cNvSpPr>
          <p:nvPr>
            <p:ph type="body" sz="quarter" idx="14"/>
          </p:nvPr>
        </p:nvSpPr>
        <p:spPr>
          <a:xfrm>
            <a:off x="4536440" y="88900"/>
            <a:ext cx="3118485" cy="368300"/>
          </a:xfrm>
        </p:spPr>
        <p:txBody>
          <a:bodyPr wrap="square"/>
          <a:lstStyle/>
          <a:p>
            <a:r>
              <a:rPr lang="zh-CN" altLang="en-US" dirty="0"/>
              <a:t>记录业务规则</a:t>
            </a:r>
            <a:endParaRPr lang="zh-CN" altLang="en-US" dirty="0"/>
          </a:p>
        </p:txBody>
      </p:sp>
      <p:sp>
        <p:nvSpPr>
          <p:cNvPr id="12" name="文本占位符 11"/>
          <p:cNvSpPr>
            <a:spLocks noGrp="1"/>
          </p:cNvSpPr>
          <p:nvPr>
            <p:ph type="body" sz="quarter" idx="17"/>
          </p:nvPr>
        </p:nvSpPr>
        <p:spPr>
          <a:xfrm>
            <a:off x="9100185" y="87630"/>
            <a:ext cx="2447290" cy="368300"/>
          </a:xfrm>
        </p:spPr>
        <p:txBody>
          <a:bodyPr wrap="square"/>
          <a:lstStyle/>
          <a:p>
            <a:r>
              <a:rPr lang="zh-CN" altLang="en-US" dirty="0"/>
              <a:t>业务规则和需求</a:t>
            </a:r>
            <a:endParaRPr lang="zh-CN" altLang="en-US" dirty="0"/>
          </a:p>
        </p:txBody>
      </p:sp>
      <p:sp>
        <p:nvSpPr>
          <p:cNvPr id="3" name="文本框 2"/>
          <p:cNvSpPr txBox="1"/>
          <p:nvPr/>
        </p:nvSpPr>
        <p:spPr>
          <a:xfrm>
            <a:off x="412147" y="800100"/>
            <a:ext cx="12525375" cy="521970"/>
          </a:xfrm>
          <a:prstGeom prst="rect">
            <a:avLst/>
          </a:prstGeom>
          <a:noFill/>
        </p:spPr>
        <p:txBody>
          <a:bodyPr wrap="square" rtlCol="0">
            <a:spAutoFit/>
          </a:bodyPr>
          <a:lstStyle/>
          <a:p>
            <a:r>
              <a:rPr lang="en-US" altLang="zh-CN" sz="2800" dirty="0">
                <a:solidFill>
                  <a:schemeClr val="accent2"/>
                </a:solidFill>
                <a:latin typeface="+mj-ea"/>
                <a:ea typeface="+mj-ea"/>
              </a:rPr>
              <a:t>1.1 </a:t>
            </a:r>
            <a:r>
              <a:rPr lang="zh-CN" altLang="en-US" sz="2800" dirty="0">
                <a:solidFill>
                  <a:schemeClr val="accent2"/>
                </a:solidFill>
                <a:latin typeface="+mj-ea"/>
                <a:ea typeface="+mj-ea"/>
              </a:rPr>
              <a:t>事实</a:t>
            </a:r>
            <a:endParaRPr lang="zh-CN" altLang="en-US" sz="2800" dirty="0">
              <a:solidFill>
                <a:schemeClr val="accent2"/>
              </a:solidFill>
              <a:latin typeface="+mj-ea"/>
              <a:ea typeface="+mj-ea"/>
            </a:endParaRPr>
          </a:p>
        </p:txBody>
      </p:sp>
      <p:sp>
        <p:nvSpPr>
          <p:cNvPr id="4" name="矩形 3"/>
          <p:cNvSpPr/>
          <p:nvPr/>
        </p:nvSpPr>
        <p:spPr>
          <a:xfrm>
            <a:off x="1010312" y="2967334"/>
            <a:ext cx="4816462" cy="1751965"/>
          </a:xfrm>
          <a:prstGeom prst="rect">
            <a:avLst/>
          </a:prstGeom>
        </p:spPr>
        <p:txBody>
          <a:bodyPr wrap="square">
            <a:spAutoFit/>
          </a:bodyPr>
          <a:lstStyle/>
          <a:p>
            <a:pPr algn="just">
              <a:lnSpc>
                <a:spcPct val="120000"/>
              </a:lnSpc>
            </a:pPr>
            <a:r>
              <a:rPr lang="zh-CN" altLang="en-US" b="1" i="0" dirty="0">
                <a:solidFill>
                  <a:schemeClr val="tx1">
                    <a:lumMod val="75000"/>
                    <a:lumOff val="25000"/>
                  </a:schemeClr>
                </a:solidFill>
                <a:effectLst/>
                <a:latin typeface="+mn-ea"/>
              </a:rPr>
              <a:t>事实是对业务的真实陈述，常常描述重要业务术语间的关联</a:t>
            </a:r>
            <a:r>
              <a:rPr lang="zh-CN" altLang="en-US" b="0" i="0" dirty="0">
                <a:solidFill>
                  <a:schemeClr val="tx1">
                    <a:lumMod val="75000"/>
                    <a:lumOff val="25000"/>
                  </a:schemeClr>
                </a:solidFill>
                <a:effectLst/>
                <a:latin typeface="+mn-ea"/>
              </a:rPr>
              <a:t>。事实也称为不变量</a:t>
            </a:r>
            <a:r>
              <a:rPr lang="en-US" altLang="zh-CN" b="0" i="0" dirty="0">
                <a:solidFill>
                  <a:schemeClr val="tx1">
                    <a:lumMod val="75000"/>
                    <a:lumOff val="25000"/>
                  </a:schemeClr>
                </a:solidFill>
                <a:effectLst/>
                <a:latin typeface="+mn-ea"/>
              </a:rPr>
              <a:t>——</a:t>
            </a:r>
            <a:r>
              <a:rPr lang="zh-CN" altLang="en-US" b="0" i="0" dirty="0">
                <a:solidFill>
                  <a:schemeClr val="tx1">
                    <a:lumMod val="75000"/>
                    <a:lumOff val="25000"/>
                  </a:schemeClr>
                </a:solidFill>
                <a:effectLst/>
                <a:latin typeface="+mn-ea"/>
              </a:rPr>
              <a:t>关于数据实体及其属性的不可改变的真实情况。其他业务规则可能会引用事实，但</a:t>
            </a:r>
            <a:r>
              <a:rPr lang="zh-CN" altLang="en-US" b="1" i="0" dirty="0">
                <a:solidFill>
                  <a:schemeClr val="tx1">
                    <a:lumMod val="75000"/>
                    <a:lumOff val="25000"/>
                  </a:schemeClr>
                </a:solidFill>
                <a:effectLst/>
                <a:latin typeface="+mn-ea"/>
              </a:rPr>
              <a:t>事实本身通常不会直接引出软件的功能性需求</a:t>
            </a:r>
            <a:r>
              <a:rPr lang="zh-CN" altLang="en-US" b="0" i="0" dirty="0">
                <a:solidFill>
                  <a:schemeClr val="tx1">
                    <a:lumMod val="75000"/>
                    <a:lumOff val="25000"/>
                  </a:schemeClr>
                </a:solidFill>
                <a:effectLst/>
                <a:latin typeface="+mn-ea"/>
              </a:rPr>
              <a:t>。</a:t>
            </a:r>
            <a:endParaRPr lang="zh-CN" altLang="en-US" b="0" i="0" dirty="0">
              <a:solidFill>
                <a:schemeClr val="tx1">
                  <a:lumMod val="75000"/>
                  <a:lumOff val="25000"/>
                </a:schemeClr>
              </a:solidFill>
              <a:effectLst/>
              <a:latin typeface="+mn-ea"/>
            </a:endParaRPr>
          </a:p>
        </p:txBody>
      </p:sp>
      <p:cxnSp>
        <p:nvCxnSpPr>
          <p:cNvPr id="7" name="直接连接符 6"/>
          <p:cNvCxnSpPr/>
          <p:nvPr/>
        </p:nvCxnSpPr>
        <p:spPr>
          <a:xfrm>
            <a:off x="6096000" y="2270760"/>
            <a:ext cx="0" cy="301862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010312" y="2267381"/>
            <a:ext cx="2148840" cy="398780"/>
          </a:xfrm>
          <a:prstGeom prst="rect">
            <a:avLst/>
          </a:prstGeom>
          <a:noFill/>
        </p:spPr>
        <p:txBody>
          <a:bodyPr wrap="none" rtlCol="0">
            <a:spAutoFit/>
          </a:bodyPr>
          <a:lstStyle/>
          <a:p>
            <a:r>
              <a:rPr lang="zh-CN" altLang="en-US" sz="2000" dirty="0">
                <a:solidFill>
                  <a:schemeClr val="accent2"/>
                </a:solidFill>
                <a:latin typeface="+mj-ea"/>
                <a:ea typeface="+mj-ea"/>
              </a:rPr>
              <a:t>事实的</a:t>
            </a:r>
            <a:r>
              <a:rPr lang="zh-CN" altLang="en-US" sz="2000" dirty="0">
                <a:solidFill>
                  <a:schemeClr val="accent2"/>
                </a:solidFill>
                <a:latin typeface="+mj-ea"/>
                <a:ea typeface="+mj-ea"/>
              </a:rPr>
              <a:t>定义</a:t>
            </a:r>
            <a:r>
              <a:rPr lang="zh-CN" altLang="en-US" sz="2000" dirty="0">
                <a:solidFill>
                  <a:schemeClr val="accent2"/>
                </a:solidFill>
                <a:latin typeface="+mj-ea"/>
                <a:ea typeface="+mj-ea"/>
              </a:rPr>
              <a:t> </a:t>
            </a:r>
            <a:r>
              <a:rPr lang="zh-CN" altLang="en-US" sz="2000" spc="-150" dirty="0">
                <a:solidFill>
                  <a:schemeClr val="accent2"/>
                </a:solidFill>
                <a:latin typeface="+mj-ea"/>
                <a:ea typeface="+mj-ea"/>
                <a:sym typeface="Wingdings 3" panose="05040102010807070707" pitchFamily="18" charset="2"/>
              </a:rPr>
              <a:t></a:t>
            </a:r>
            <a:endParaRPr lang="zh-CN" altLang="en-US" sz="2000" spc="-150" dirty="0">
              <a:solidFill>
                <a:schemeClr val="accent2"/>
              </a:solidFill>
              <a:latin typeface="+mj-ea"/>
              <a:ea typeface="+mj-ea"/>
            </a:endParaRPr>
          </a:p>
        </p:txBody>
      </p:sp>
      <p:grpSp>
        <p:nvGrpSpPr>
          <p:cNvPr id="28" name="组合 27"/>
          <p:cNvGrpSpPr/>
          <p:nvPr/>
        </p:nvGrpSpPr>
        <p:grpSpPr>
          <a:xfrm>
            <a:off x="1123986" y="2788195"/>
            <a:ext cx="1725168" cy="0"/>
            <a:chOff x="1211072" y="2722880"/>
            <a:chExt cx="1725168" cy="0"/>
          </a:xfrm>
        </p:grpSpPr>
        <p:cxnSp>
          <p:nvCxnSpPr>
            <p:cNvPr id="15" name="直接连接符 14"/>
            <p:cNvCxnSpPr/>
            <p:nvPr/>
          </p:nvCxnSpPr>
          <p:spPr>
            <a:xfrm>
              <a:off x="1211072" y="2722880"/>
              <a:ext cx="172516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211072" y="2722880"/>
              <a:ext cx="338328"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4" name="矩形 23"/>
          <p:cNvSpPr/>
          <p:nvPr/>
        </p:nvSpPr>
        <p:spPr>
          <a:xfrm>
            <a:off x="6310802" y="2967334"/>
            <a:ext cx="4857941" cy="2084070"/>
          </a:xfrm>
          <a:prstGeom prst="rect">
            <a:avLst/>
          </a:prstGeom>
        </p:spPr>
        <p:txBody>
          <a:bodyPr wrap="square">
            <a:spAutoFit/>
          </a:bodyPr>
          <a:lstStyle/>
          <a:p>
            <a:pPr marL="285750" indent="-285750" algn="just">
              <a:lnSpc>
                <a:spcPct val="120000"/>
              </a:lnSpc>
              <a:buFont typeface="Wingdings" panose="05000000000000000000" charset="0"/>
              <a:buChar char="l"/>
            </a:pPr>
            <a:r>
              <a:rPr lang="zh-CN" altLang="en-US" b="0" i="0" dirty="0">
                <a:solidFill>
                  <a:schemeClr val="tx1">
                    <a:lumMod val="75000"/>
                    <a:lumOff val="25000"/>
                  </a:schemeClr>
                </a:solidFill>
                <a:effectLst/>
                <a:latin typeface="+mn-ea"/>
              </a:rPr>
              <a:t>每瓶化学品都有一个惟一的条码标识符</a:t>
            </a:r>
            <a:endParaRPr lang="zh-CN" altLang="en-US" b="0" i="0" dirty="0">
              <a:solidFill>
                <a:schemeClr val="tx1">
                  <a:lumMod val="75000"/>
                  <a:lumOff val="25000"/>
                </a:schemeClr>
              </a:solidFill>
              <a:effectLst/>
              <a:latin typeface="+mn-ea"/>
            </a:endParaRPr>
          </a:p>
          <a:p>
            <a:pPr marL="285750" indent="-285750" algn="just">
              <a:lnSpc>
                <a:spcPct val="120000"/>
              </a:lnSpc>
              <a:buFont typeface="Wingdings" panose="05000000000000000000" charset="0"/>
              <a:buChar char="l"/>
            </a:pPr>
            <a:r>
              <a:rPr lang="zh-CN" altLang="en-US" b="0" i="0" dirty="0">
                <a:solidFill>
                  <a:schemeClr val="tx1">
                    <a:lumMod val="75000"/>
                    <a:lumOff val="25000"/>
                  </a:schemeClr>
                </a:solidFill>
                <a:effectLst/>
                <a:latin typeface="+mn-ea"/>
              </a:rPr>
              <a:t>每份订单都包含运费</a:t>
            </a:r>
            <a:endParaRPr lang="zh-CN" altLang="en-US" b="0" i="0" dirty="0">
              <a:solidFill>
                <a:schemeClr val="tx1">
                  <a:lumMod val="75000"/>
                  <a:lumOff val="25000"/>
                </a:schemeClr>
              </a:solidFill>
              <a:effectLst/>
              <a:latin typeface="+mn-ea"/>
            </a:endParaRPr>
          </a:p>
          <a:p>
            <a:pPr marL="285750" indent="-285750" algn="just">
              <a:lnSpc>
                <a:spcPct val="120000"/>
              </a:lnSpc>
              <a:buFont typeface="Wingdings" panose="05000000000000000000" charset="0"/>
              <a:buChar char="l"/>
            </a:pPr>
            <a:r>
              <a:rPr lang="zh-CN" altLang="en-US" b="0" i="0" dirty="0">
                <a:solidFill>
                  <a:schemeClr val="tx1">
                    <a:lumMod val="75000"/>
                    <a:lumOff val="25000"/>
                  </a:schemeClr>
                </a:solidFill>
                <a:effectLst/>
                <a:latin typeface="+mn-ea"/>
              </a:rPr>
              <a:t>订单中每一行都代表一个特定的化学品的名称、质量等级、容量和数量的组合</a:t>
            </a:r>
            <a:endParaRPr lang="zh-CN" altLang="en-US" b="0" i="0" dirty="0">
              <a:solidFill>
                <a:schemeClr val="tx1">
                  <a:lumMod val="75000"/>
                  <a:lumOff val="25000"/>
                </a:schemeClr>
              </a:solidFill>
              <a:effectLst/>
              <a:latin typeface="+mn-ea"/>
            </a:endParaRPr>
          </a:p>
          <a:p>
            <a:pPr marL="285750" indent="-285750" algn="just">
              <a:lnSpc>
                <a:spcPct val="120000"/>
              </a:lnSpc>
              <a:buFont typeface="Wingdings" panose="05000000000000000000" charset="0"/>
              <a:buChar char="l"/>
            </a:pPr>
            <a:r>
              <a:rPr lang="zh-CN" altLang="en-US" b="0" i="0" dirty="0">
                <a:solidFill>
                  <a:schemeClr val="tx1">
                    <a:lumMod val="75000"/>
                    <a:lumOff val="25000"/>
                  </a:schemeClr>
                </a:solidFill>
                <a:effectLst/>
                <a:latin typeface="+mn-ea"/>
              </a:rPr>
              <a:t>如果购买的是不可退的票，旅游者如果改变了旅程，就要另付费</a:t>
            </a:r>
            <a:endParaRPr lang="zh-CN" altLang="en-US" b="0" i="0" dirty="0">
              <a:solidFill>
                <a:schemeClr val="tx1">
                  <a:lumMod val="75000"/>
                  <a:lumOff val="25000"/>
                </a:schemeClr>
              </a:solidFill>
              <a:effectLst/>
              <a:latin typeface="+mn-ea"/>
            </a:endParaRPr>
          </a:p>
        </p:txBody>
      </p:sp>
      <p:sp>
        <p:nvSpPr>
          <p:cNvPr id="25" name="文本框 24"/>
          <p:cNvSpPr txBox="1"/>
          <p:nvPr/>
        </p:nvSpPr>
        <p:spPr>
          <a:xfrm>
            <a:off x="6310803" y="2267381"/>
            <a:ext cx="2148840" cy="398780"/>
          </a:xfrm>
          <a:prstGeom prst="rect">
            <a:avLst/>
          </a:prstGeom>
          <a:noFill/>
        </p:spPr>
        <p:txBody>
          <a:bodyPr wrap="none" rtlCol="0">
            <a:spAutoFit/>
          </a:bodyPr>
          <a:lstStyle/>
          <a:p>
            <a:r>
              <a:rPr lang="zh-CN" altLang="en-US" sz="2000" dirty="0">
                <a:solidFill>
                  <a:schemeClr val="accent2"/>
                </a:solidFill>
                <a:latin typeface="+mj-ea"/>
                <a:ea typeface="+mj-ea"/>
              </a:rPr>
              <a:t>事实的例子</a:t>
            </a:r>
            <a:r>
              <a:rPr lang="zh-CN" altLang="en-US" sz="2000" dirty="0">
                <a:solidFill>
                  <a:schemeClr val="accent2"/>
                </a:solidFill>
                <a:latin typeface="+mj-ea"/>
                <a:ea typeface="+mj-ea"/>
              </a:rPr>
              <a:t> </a:t>
            </a:r>
            <a:r>
              <a:rPr lang="zh-CN" altLang="en-US" sz="2000" spc="-150" dirty="0">
                <a:solidFill>
                  <a:schemeClr val="accent2"/>
                </a:solidFill>
                <a:latin typeface="+mj-ea"/>
                <a:ea typeface="+mj-ea"/>
                <a:sym typeface="Wingdings 3" panose="05040102010807070707" pitchFamily="18" charset="2"/>
              </a:rPr>
              <a:t></a:t>
            </a:r>
            <a:endParaRPr lang="zh-CN" altLang="en-US" sz="2000" spc="-150" dirty="0">
              <a:solidFill>
                <a:schemeClr val="accent2"/>
              </a:solidFill>
              <a:latin typeface="+mj-ea"/>
              <a:ea typeface="+mj-ea"/>
            </a:endParaRPr>
          </a:p>
        </p:txBody>
      </p:sp>
      <p:cxnSp>
        <p:nvCxnSpPr>
          <p:cNvPr id="26" name="直接连接符 25"/>
          <p:cNvCxnSpPr/>
          <p:nvPr/>
        </p:nvCxnSpPr>
        <p:spPr>
          <a:xfrm>
            <a:off x="6424477" y="2788195"/>
            <a:ext cx="172516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6424477" y="2788195"/>
            <a:ext cx="338328"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226922"/>
            <a:ext cx="10683861" cy="3426500"/>
          </a:xfrm>
          <a:prstGeom prst="rect">
            <a:avLst/>
          </a:prstGeom>
          <a:solidFill>
            <a:schemeClr val="tx2"/>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54070" y="2108180"/>
            <a:ext cx="10683861" cy="3426500"/>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5" name="文本占位符 4"/>
          <p:cNvSpPr>
            <a:spLocks noGrp="1"/>
          </p:cNvSpPr>
          <p:nvPr>
            <p:ph type="body" sz="quarter" idx="13"/>
          </p:nvPr>
        </p:nvSpPr>
        <p:spPr>
          <a:xfrm>
            <a:off x="1551008" y="87340"/>
            <a:ext cx="2127600" cy="368300"/>
          </a:xfrm>
        </p:spPr>
        <p:txBody>
          <a:bodyPr/>
          <a:lstStyle/>
          <a:p>
            <a:r>
              <a:rPr lang="zh-CN" altLang="en-US" dirty="0"/>
              <a:t>业务的规则</a:t>
            </a:r>
            <a:endParaRPr lang="zh-CN" altLang="en-US" dirty="0"/>
          </a:p>
        </p:txBody>
      </p:sp>
      <p:sp>
        <p:nvSpPr>
          <p:cNvPr id="3" name="文本框 2"/>
          <p:cNvSpPr txBox="1"/>
          <p:nvPr/>
        </p:nvSpPr>
        <p:spPr>
          <a:xfrm>
            <a:off x="412147" y="800100"/>
            <a:ext cx="12525375" cy="521970"/>
          </a:xfrm>
          <a:prstGeom prst="rect">
            <a:avLst/>
          </a:prstGeom>
          <a:noFill/>
        </p:spPr>
        <p:txBody>
          <a:bodyPr wrap="square" rtlCol="0">
            <a:spAutoFit/>
          </a:bodyPr>
          <a:lstStyle/>
          <a:p>
            <a:r>
              <a:rPr lang="en-US" altLang="zh-CN" sz="2800" dirty="0">
                <a:solidFill>
                  <a:schemeClr val="accent2"/>
                </a:solidFill>
                <a:latin typeface="+mj-ea"/>
                <a:ea typeface="+mj-ea"/>
              </a:rPr>
              <a:t>1.2 </a:t>
            </a:r>
            <a:r>
              <a:rPr lang="zh-CN" altLang="en-US" sz="2800" dirty="0">
                <a:solidFill>
                  <a:schemeClr val="accent2"/>
                </a:solidFill>
                <a:latin typeface="+mj-ea"/>
                <a:ea typeface="+mj-ea"/>
              </a:rPr>
              <a:t>约束</a:t>
            </a:r>
            <a:endParaRPr lang="zh-CN" altLang="en-US" sz="2800" dirty="0">
              <a:solidFill>
                <a:schemeClr val="accent2"/>
              </a:solidFill>
              <a:latin typeface="+mj-ea"/>
              <a:ea typeface="+mj-ea"/>
            </a:endParaRPr>
          </a:p>
        </p:txBody>
      </p:sp>
      <p:sp>
        <p:nvSpPr>
          <p:cNvPr id="4" name="矩形 3"/>
          <p:cNvSpPr/>
          <p:nvPr/>
        </p:nvSpPr>
        <p:spPr>
          <a:xfrm>
            <a:off x="1010312" y="2967334"/>
            <a:ext cx="4816462" cy="1087755"/>
          </a:xfrm>
          <a:prstGeom prst="rect">
            <a:avLst/>
          </a:prstGeom>
        </p:spPr>
        <p:txBody>
          <a:bodyPr wrap="square">
            <a:spAutoFit/>
          </a:bodyPr>
          <a:lstStyle/>
          <a:p>
            <a:pPr algn="just">
              <a:lnSpc>
                <a:spcPct val="120000"/>
              </a:lnSpc>
            </a:pPr>
            <a:r>
              <a:rPr lang="zh-CN" altLang="en-US" b="1" i="0" dirty="0">
                <a:solidFill>
                  <a:schemeClr val="tx1">
                    <a:lumMod val="75000"/>
                    <a:lumOff val="25000"/>
                  </a:schemeClr>
                </a:solidFill>
                <a:effectLst/>
                <a:latin typeface="+mn-ea"/>
              </a:rPr>
              <a:t>约束限制了系统或它的用户可以执行哪些操作</a:t>
            </a:r>
            <a:r>
              <a:rPr lang="zh-CN" altLang="en-US" b="0" i="0" dirty="0">
                <a:solidFill>
                  <a:schemeClr val="tx1">
                    <a:lumMod val="75000"/>
                    <a:lumOff val="25000"/>
                  </a:schemeClr>
                </a:solidFill>
                <a:effectLst/>
                <a:latin typeface="+mn-ea"/>
              </a:rPr>
              <a:t>。有些词和短语可能暗示说话人正在描述一项约束，包括：</a:t>
            </a:r>
            <a:r>
              <a:rPr lang="zh-CN" altLang="en-US" b="1" i="0" dirty="0">
                <a:solidFill>
                  <a:schemeClr val="tx1">
                    <a:lumMod val="75000"/>
                    <a:lumOff val="25000"/>
                  </a:schemeClr>
                </a:solidFill>
                <a:effectLst/>
                <a:latin typeface="+mn-ea"/>
              </a:rPr>
              <a:t>必须、不可以、可以不和只有</a:t>
            </a:r>
            <a:r>
              <a:rPr lang="zh-CN" altLang="en-US" b="0" i="0" dirty="0">
                <a:solidFill>
                  <a:schemeClr val="tx1">
                    <a:lumMod val="75000"/>
                    <a:lumOff val="25000"/>
                  </a:schemeClr>
                </a:solidFill>
                <a:effectLst/>
                <a:latin typeface="+mn-ea"/>
              </a:rPr>
              <a:t>。</a:t>
            </a:r>
            <a:endParaRPr lang="zh-CN" altLang="en-US" b="0" i="0" dirty="0">
              <a:solidFill>
                <a:schemeClr val="tx1">
                  <a:lumMod val="75000"/>
                  <a:lumOff val="25000"/>
                </a:schemeClr>
              </a:solidFill>
              <a:effectLst/>
              <a:latin typeface="+mn-ea"/>
            </a:endParaRPr>
          </a:p>
        </p:txBody>
      </p:sp>
      <p:cxnSp>
        <p:nvCxnSpPr>
          <p:cNvPr id="7" name="直接连接符 6"/>
          <p:cNvCxnSpPr/>
          <p:nvPr/>
        </p:nvCxnSpPr>
        <p:spPr>
          <a:xfrm>
            <a:off x="6096000" y="2270760"/>
            <a:ext cx="0" cy="301862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010312" y="2267381"/>
            <a:ext cx="2148840" cy="398780"/>
          </a:xfrm>
          <a:prstGeom prst="rect">
            <a:avLst/>
          </a:prstGeom>
          <a:noFill/>
        </p:spPr>
        <p:txBody>
          <a:bodyPr wrap="none" rtlCol="0">
            <a:spAutoFit/>
          </a:bodyPr>
          <a:lstStyle/>
          <a:p>
            <a:r>
              <a:rPr lang="zh-CN" altLang="en-US" sz="2000" dirty="0">
                <a:solidFill>
                  <a:schemeClr val="accent2"/>
                </a:solidFill>
                <a:latin typeface="+mj-ea"/>
                <a:ea typeface="+mj-ea"/>
              </a:rPr>
              <a:t>约束</a:t>
            </a:r>
            <a:r>
              <a:rPr lang="zh-CN" altLang="en-US" sz="2000" dirty="0">
                <a:solidFill>
                  <a:schemeClr val="accent2"/>
                </a:solidFill>
                <a:latin typeface="+mj-ea"/>
                <a:ea typeface="+mj-ea"/>
              </a:rPr>
              <a:t>的</a:t>
            </a:r>
            <a:r>
              <a:rPr lang="zh-CN" altLang="en-US" sz="2000" dirty="0">
                <a:solidFill>
                  <a:schemeClr val="accent2"/>
                </a:solidFill>
                <a:latin typeface="+mj-ea"/>
                <a:ea typeface="+mj-ea"/>
              </a:rPr>
              <a:t>定义</a:t>
            </a:r>
            <a:r>
              <a:rPr lang="zh-CN" altLang="en-US" sz="2000" dirty="0">
                <a:solidFill>
                  <a:schemeClr val="accent2"/>
                </a:solidFill>
                <a:latin typeface="+mj-ea"/>
                <a:ea typeface="+mj-ea"/>
              </a:rPr>
              <a:t> </a:t>
            </a:r>
            <a:r>
              <a:rPr lang="zh-CN" altLang="en-US" sz="2000" spc="-150" dirty="0">
                <a:solidFill>
                  <a:schemeClr val="accent2"/>
                </a:solidFill>
                <a:latin typeface="+mj-ea"/>
                <a:ea typeface="+mj-ea"/>
                <a:sym typeface="Wingdings 3" panose="05040102010807070707" pitchFamily="18" charset="2"/>
              </a:rPr>
              <a:t></a:t>
            </a:r>
            <a:endParaRPr lang="zh-CN" altLang="en-US" sz="2000" spc="-150" dirty="0">
              <a:solidFill>
                <a:schemeClr val="accent2"/>
              </a:solidFill>
              <a:latin typeface="+mj-ea"/>
              <a:ea typeface="+mj-ea"/>
            </a:endParaRPr>
          </a:p>
        </p:txBody>
      </p:sp>
      <p:grpSp>
        <p:nvGrpSpPr>
          <p:cNvPr id="28" name="组合 27"/>
          <p:cNvGrpSpPr/>
          <p:nvPr/>
        </p:nvGrpSpPr>
        <p:grpSpPr>
          <a:xfrm>
            <a:off x="1123986" y="2788195"/>
            <a:ext cx="1725168" cy="0"/>
            <a:chOff x="1211072" y="2722880"/>
            <a:chExt cx="1725168" cy="0"/>
          </a:xfrm>
        </p:grpSpPr>
        <p:cxnSp>
          <p:nvCxnSpPr>
            <p:cNvPr id="15" name="直接连接符 14"/>
            <p:cNvCxnSpPr/>
            <p:nvPr/>
          </p:nvCxnSpPr>
          <p:spPr>
            <a:xfrm>
              <a:off x="1211072" y="2722880"/>
              <a:ext cx="172516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211072" y="2722880"/>
              <a:ext cx="338328"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4" name="矩形 23"/>
          <p:cNvSpPr/>
          <p:nvPr/>
        </p:nvSpPr>
        <p:spPr>
          <a:xfrm>
            <a:off x="6310802" y="2967334"/>
            <a:ext cx="4857941" cy="2416175"/>
          </a:xfrm>
          <a:prstGeom prst="rect">
            <a:avLst/>
          </a:prstGeom>
        </p:spPr>
        <p:txBody>
          <a:bodyPr wrap="square">
            <a:spAutoFit/>
          </a:bodyPr>
          <a:lstStyle/>
          <a:p>
            <a:pPr marL="285750" indent="-285750" algn="just">
              <a:lnSpc>
                <a:spcPct val="120000"/>
              </a:lnSpc>
              <a:buFont typeface="Wingdings" panose="05000000000000000000" charset="0"/>
              <a:buChar char="l"/>
            </a:pPr>
            <a:r>
              <a:rPr lang="zh-CN" altLang="en-US" b="0" i="0" dirty="0">
                <a:solidFill>
                  <a:schemeClr val="tx1">
                    <a:lumMod val="75000"/>
                    <a:lumOff val="25000"/>
                  </a:schemeClr>
                </a:solidFill>
                <a:effectLst/>
                <a:latin typeface="+mn-ea"/>
              </a:rPr>
              <a:t>未满</a:t>
            </a:r>
            <a:r>
              <a:rPr lang="en-US" altLang="zh-CN" b="0" i="0" dirty="0">
                <a:solidFill>
                  <a:schemeClr val="tx1">
                    <a:lumMod val="75000"/>
                    <a:lumOff val="25000"/>
                  </a:schemeClr>
                </a:solidFill>
                <a:effectLst/>
                <a:latin typeface="+mn-ea"/>
              </a:rPr>
              <a:t>18</a:t>
            </a:r>
            <a:r>
              <a:rPr lang="zh-CN" altLang="en-US" b="0" i="0" dirty="0">
                <a:solidFill>
                  <a:schemeClr val="tx1">
                    <a:lumMod val="75000"/>
                    <a:lumOff val="25000"/>
                  </a:schemeClr>
                </a:solidFill>
                <a:effectLst/>
                <a:latin typeface="+mn-ea"/>
              </a:rPr>
              <a:t>周岁的借款人必须由父母或其他合法监护人作为贷款的联合签署人。</a:t>
            </a:r>
            <a:endParaRPr lang="zh-CN" altLang="en-US" b="0" i="0" dirty="0">
              <a:solidFill>
                <a:schemeClr val="tx1">
                  <a:lumMod val="75000"/>
                  <a:lumOff val="25000"/>
                </a:schemeClr>
              </a:solidFill>
              <a:effectLst/>
              <a:latin typeface="+mn-ea"/>
            </a:endParaRPr>
          </a:p>
          <a:p>
            <a:pPr marL="285750" indent="-285750" algn="just">
              <a:lnSpc>
                <a:spcPct val="120000"/>
              </a:lnSpc>
              <a:buFont typeface="Wingdings" panose="05000000000000000000" charset="0"/>
              <a:buChar char="l"/>
            </a:pPr>
            <a:r>
              <a:rPr lang="zh-CN" altLang="en-US" b="0" i="0" dirty="0">
                <a:solidFill>
                  <a:schemeClr val="tx1">
                    <a:lumMod val="75000"/>
                    <a:lumOff val="25000"/>
                  </a:schemeClr>
                </a:solidFill>
                <a:effectLst/>
                <a:latin typeface="+mn-ea"/>
              </a:rPr>
              <a:t>每图书馆的借阅者最多可以同时借</a:t>
            </a:r>
            <a:r>
              <a:rPr lang="en-US" altLang="zh-CN" b="0" i="0" dirty="0">
                <a:solidFill>
                  <a:schemeClr val="tx1">
                    <a:lumMod val="75000"/>
                    <a:lumOff val="25000"/>
                  </a:schemeClr>
                </a:solidFill>
                <a:effectLst/>
                <a:latin typeface="+mn-ea"/>
              </a:rPr>
              <a:t>10</a:t>
            </a:r>
            <a:r>
              <a:rPr lang="zh-CN" altLang="en-US" b="0" i="0" dirty="0">
                <a:solidFill>
                  <a:schemeClr val="tx1">
                    <a:lumMod val="75000"/>
                    <a:lumOff val="25000"/>
                  </a:schemeClr>
                </a:solidFill>
                <a:effectLst/>
                <a:latin typeface="+mn-ea"/>
              </a:rPr>
              <a:t>本书。</a:t>
            </a:r>
            <a:endParaRPr lang="zh-CN" altLang="en-US" b="0" i="0" dirty="0">
              <a:solidFill>
                <a:schemeClr val="tx1">
                  <a:lumMod val="75000"/>
                  <a:lumOff val="25000"/>
                </a:schemeClr>
              </a:solidFill>
              <a:effectLst/>
              <a:latin typeface="+mn-ea"/>
            </a:endParaRPr>
          </a:p>
          <a:p>
            <a:pPr marL="285750" indent="-285750" algn="just">
              <a:lnSpc>
                <a:spcPct val="120000"/>
              </a:lnSpc>
              <a:buFont typeface="Wingdings" panose="05000000000000000000" charset="0"/>
              <a:buChar char="l"/>
            </a:pPr>
            <a:r>
              <a:rPr lang="zh-CN" altLang="en-US" b="0" i="0" dirty="0">
                <a:solidFill>
                  <a:schemeClr val="tx1">
                    <a:lumMod val="75000"/>
                    <a:lumOff val="25000"/>
                  </a:schemeClr>
                </a:solidFill>
                <a:effectLst/>
                <a:latin typeface="+mn-ea"/>
              </a:rPr>
              <a:t>信件中可以不必写出投保人</a:t>
            </a:r>
            <a:r>
              <a:rPr lang="en-US" altLang="zh-CN" b="0" i="0" dirty="0">
                <a:solidFill>
                  <a:schemeClr val="tx1">
                    <a:lumMod val="75000"/>
                    <a:lumOff val="25000"/>
                  </a:schemeClr>
                </a:solidFill>
                <a:effectLst/>
                <a:latin typeface="+mn-ea"/>
              </a:rPr>
              <a:t>4</a:t>
            </a:r>
            <a:r>
              <a:rPr lang="zh-CN" altLang="en-US" b="0" i="0" dirty="0">
                <a:solidFill>
                  <a:schemeClr val="tx1">
                    <a:lumMod val="75000"/>
                    <a:lumOff val="25000"/>
                  </a:schemeClr>
                </a:solidFill>
                <a:effectLst/>
                <a:latin typeface="+mn-ea"/>
              </a:rPr>
              <a:t>位以上的社会保险号。</a:t>
            </a:r>
            <a:endParaRPr lang="zh-CN" altLang="en-US" b="0" i="0" dirty="0">
              <a:solidFill>
                <a:schemeClr val="tx1">
                  <a:lumMod val="75000"/>
                  <a:lumOff val="25000"/>
                </a:schemeClr>
              </a:solidFill>
              <a:effectLst/>
              <a:latin typeface="+mn-ea"/>
            </a:endParaRPr>
          </a:p>
          <a:p>
            <a:pPr marL="285750" indent="-285750" algn="just">
              <a:lnSpc>
                <a:spcPct val="120000"/>
              </a:lnSpc>
              <a:buFont typeface="Wingdings" panose="05000000000000000000" charset="0"/>
              <a:buChar char="l"/>
            </a:pPr>
            <a:r>
              <a:rPr lang="zh-CN" altLang="en-US" b="0" i="0" dirty="0">
                <a:solidFill>
                  <a:schemeClr val="tx1">
                    <a:lumMod val="75000"/>
                    <a:lumOff val="25000"/>
                  </a:schemeClr>
                </a:solidFill>
                <a:effectLst/>
                <a:latin typeface="+mn-ea"/>
              </a:rPr>
              <a:t>如果购买的是不可退的票，旅游者如果改变了旅程，就要另付费</a:t>
            </a:r>
            <a:endParaRPr lang="zh-CN" altLang="en-US" b="0" i="0" dirty="0">
              <a:solidFill>
                <a:schemeClr val="tx1">
                  <a:lumMod val="75000"/>
                  <a:lumOff val="25000"/>
                </a:schemeClr>
              </a:solidFill>
              <a:effectLst/>
              <a:latin typeface="+mn-ea"/>
            </a:endParaRPr>
          </a:p>
        </p:txBody>
      </p:sp>
      <p:sp>
        <p:nvSpPr>
          <p:cNvPr id="25" name="文本框 24"/>
          <p:cNvSpPr txBox="1"/>
          <p:nvPr/>
        </p:nvSpPr>
        <p:spPr>
          <a:xfrm>
            <a:off x="6310803" y="2267381"/>
            <a:ext cx="2148840" cy="398780"/>
          </a:xfrm>
          <a:prstGeom prst="rect">
            <a:avLst/>
          </a:prstGeom>
          <a:noFill/>
        </p:spPr>
        <p:txBody>
          <a:bodyPr wrap="none" rtlCol="0">
            <a:spAutoFit/>
          </a:bodyPr>
          <a:lstStyle/>
          <a:p>
            <a:r>
              <a:rPr lang="zh-CN" altLang="en-US" sz="2000" dirty="0">
                <a:solidFill>
                  <a:schemeClr val="accent2"/>
                </a:solidFill>
                <a:latin typeface="+mj-ea"/>
                <a:ea typeface="+mj-ea"/>
              </a:rPr>
              <a:t>约束</a:t>
            </a:r>
            <a:r>
              <a:rPr lang="zh-CN" altLang="en-US" sz="2000" dirty="0">
                <a:solidFill>
                  <a:schemeClr val="accent2"/>
                </a:solidFill>
                <a:latin typeface="+mj-ea"/>
                <a:ea typeface="+mj-ea"/>
              </a:rPr>
              <a:t>的例子</a:t>
            </a:r>
            <a:r>
              <a:rPr lang="zh-CN" altLang="en-US" sz="2000" dirty="0">
                <a:solidFill>
                  <a:schemeClr val="accent2"/>
                </a:solidFill>
                <a:latin typeface="+mj-ea"/>
                <a:ea typeface="+mj-ea"/>
              </a:rPr>
              <a:t> </a:t>
            </a:r>
            <a:r>
              <a:rPr lang="zh-CN" altLang="en-US" sz="2000" spc="-150" dirty="0">
                <a:solidFill>
                  <a:schemeClr val="accent2"/>
                </a:solidFill>
                <a:latin typeface="+mj-ea"/>
                <a:ea typeface="+mj-ea"/>
                <a:sym typeface="Wingdings 3" panose="05040102010807070707" pitchFamily="18" charset="2"/>
              </a:rPr>
              <a:t></a:t>
            </a:r>
            <a:endParaRPr lang="zh-CN" altLang="en-US" sz="2000" spc="-150" dirty="0">
              <a:solidFill>
                <a:schemeClr val="accent2"/>
              </a:solidFill>
              <a:latin typeface="+mj-ea"/>
              <a:ea typeface="+mj-ea"/>
            </a:endParaRPr>
          </a:p>
        </p:txBody>
      </p:sp>
      <p:cxnSp>
        <p:nvCxnSpPr>
          <p:cNvPr id="26" name="直接连接符 25"/>
          <p:cNvCxnSpPr/>
          <p:nvPr/>
        </p:nvCxnSpPr>
        <p:spPr>
          <a:xfrm>
            <a:off x="6424477" y="2788195"/>
            <a:ext cx="172516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6424477" y="2788195"/>
            <a:ext cx="338328"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文本占位符 7"/>
          <p:cNvSpPr>
            <a:spLocks noGrp="1"/>
          </p:cNvSpPr>
          <p:nvPr/>
        </p:nvSpPr>
        <p:spPr>
          <a:xfrm>
            <a:off x="4536440" y="88900"/>
            <a:ext cx="3118485" cy="36830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记录业务规则</a:t>
            </a:r>
            <a:endParaRPr lang="zh-CN" altLang="en-US" dirty="0"/>
          </a:p>
        </p:txBody>
      </p:sp>
      <p:sp>
        <p:nvSpPr>
          <p:cNvPr id="21" name="文本占位符 11"/>
          <p:cNvSpPr>
            <a:spLocks noGrp="1"/>
          </p:cNvSpPr>
          <p:nvPr/>
        </p:nvSpPr>
        <p:spPr>
          <a:xfrm>
            <a:off x="9100185" y="87630"/>
            <a:ext cx="2447290" cy="36830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业务规则和需求</a:t>
            </a:r>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226922"/>
            <a:ext cx="10683861" cy="3426500"/>
          </a:xfrm>
          <a:prstGeom prst="rect">
            <a:avLst/>
          </a:prstGeom>
          <a:solidFill>
            <a:schemeClr val="tx2"/>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54070" y="2108180"/>
            <a:ext cx="10683861" cy="3426500"/>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5" name="文本占位符 4"/>
          <p:cNvSpPr>
            <a:spLocks noGrp="1"/>
          </p:cNvSpPr>
          <p:nvPr>
            <p:ph type="body" sz="quarter" idx="13"/>
          </p:nvPr>
        </p:nvSpPr>
        <p:spPr>
          <a:xfrm>
            <a:off x="1551008" y="87340"/>
            <a:ext cx="2127600" cy="368300"/>
          </a:xfrm>
        </p:spPr>
        <p:txBody>
          <a:bodyPr/>
          <a:lstStyle/>
          <a:p>
            <a:r>
              <a:rPr lang="zh-CN" altLang="en-US" dirty="0"/>
              <a:t>业务的规则</a:t>
            </a:r>
            <a:endParaRPr lang="zh-CN" altLang="en-US" dirty="0"/>
          </a:p>
        </p:txBody>
      </p:sp>
      <p:sp>
        <p:nvSpPr>
          <p:cNvPr id="3" name="文本框 2"/>
          <p:cNvSpPr txBox="1"/>
          <p:nvPr/>
        </p:nvSpPr>
        <p:spPr>
          <a:xfrm>
            <a:off x="412147" y="800100"/>
            <a:ext cx="12525375" cy="521970"/>
          </a:xfrm>
          <a:prstGeom prst="rect">
            <a:avLst/>
          </a:prstGeom>
          <a:noFill/>
        </p:spPr>
        <p:txBody>
          <a:bodyPr wrap="square" rtlCol="0">
            <a:spAutoFit/>
          </a:bodyPr>
          <a:lstStyle/>
          <a:p>
            <a:r>
              <a:rPr lang="en-US" altLang="zh-CN" sz="2800" dirty="0">
                <a:solidFill>
                  <a:schemeClr val="accent2"/>
                </a:solidFill>
                <a:latin typeface="+mj-ea"/>
                <a:ea typeface="+mj-ea"/>
              </a:rPr>
              <a:t>1.3 </a:t>
            </a:r>
            <a:r>
              <a:rPr lang="zh-CN" altLang="en-US" sz="2800" dirty="0">
                <a:solidFill>
                  <a:schemeClr val="accent2"/>
                </a:solidFill>
                <a:latin typeface="+mj-ea"/>
                <a:ea typeface="+mj-ea"/>
              </a:rPr>
              <a:t>动作触发规则</a:t>
            </a:r>
            <a:endParaRPr lang="zh-CN" altLang="en-US" sz="2800" dirty="0">
              <a:solidFill>
                <a:schemeClr val="accent2"/>
              </a:solidFill>
              <a:latin typeface="+mj-ea"/>
              <a:ea typeface="+mj-ea"/>
            </a:endParaRPr>
          </a:p>
        </p:txBody>
      </p:sp>
      <p:sp>
        <p:nvSpPr>
          <p:cNvPr id="4" name="矩形 3"/>
          <p:cNvSpPr/>
          <p:nvPr/>
        </p:nvSpPr>
        <p:spPr>
          <a:xfrm>
            <a:off x="1010312" y="2967334"/>
            <a:ext cx="4816462" cy="2084070"/>
          </a:xfrm>
          <a:prstGeom prst="rect">
            <a:avLst/>
          </a:prstGeom>
        </p:spPr>
        <p:txBody>
          <a:bodyPr wrap="square">
            <a:spAutoFit/>
          </a:bodyPr>
          <a:lstStyle/>
          <a:p>
            <a:pPr algn="just">
              <a:lnSpc>
                <a:spcPct val="120000"/>
              </a:lnSpc>
            </a:pPr>
            <a:r>
              <a:rPr lang="zh-CN" altLang="en-US" b="1" i="0" dirty="0">
                <a:solidFill>
                  <a:schemeClr val="tx1">
                    <a:lumMod val="75000"/>
                    <a:lumOff val="25000"/>
                  </a:schemeClr>
                </a:solidFill>
                <a:effectLst/>
                <a:latin typeface="+mn-ea"/>
              </a:rPr>
              <a:t>在特定条件下触发某个动作的规则被称为动作触发规则</a:t>
            </a:r>
            <a:r>
              <a:rPr lang="zh-CN" altLang="en-US" b="0" i="0" dirty="0">
                <a:solidFill>
                  <a:schemeClr val="tx1">
                    <a:lumMod val="75000"/>
                    <a:lumOff val="25000"/>
                  </a:schemeClr>
                </a:solidFill>
                <a:effectLst/>
                <a:latin typeface="+mn-ea"/>
              </a:rPr>
              <a:t>。这个动作可能会由人手工执行。另一种可能是，这条规则引出对某项功能性需求的定义，使软件在指定条件下为真实表现出正确的行为。</a:t>
            </a:r>
            <a:r>
              <a:rPr lang="zh-CN" altLang="en-US" b="1" i="0" dirty="0">
                <a:solidFill>
                  <a:schemeClr val="tx1">
                    <a:lumMod val="75000"/>
                    <a:lumOff val="25000"/>
                  </a:schemeClr>
                </a:solidFill>
                <a:effectLst/>
                <a:latin typeface="+mn-ea"/>
              </a:rPr>
              <a:t>形如</a:t>
            </a:r>
            <a:r>
              <a:rPr lang="en-US" altLang="zh-CN" b="1" i="0" dirty="0">
                <a:solidFill>
                  <a:schemeClr val="tx1">
                    <a:lumMod val="75000"/>
                    <a:lumOff val="25000"/>
                  </a:schemeClr>
                </a:solidFill>
                <a:effectLst/>
                <a:latin typeface="+mn-ea"/>
              </a:rPr>
              <a:t>“</a:t>
            </a:r>
            <a:r>
              <a:rPr lang="zh-CN" altLang="en-US" b="1" i="0" dirty="0">
                <a:solidFill>
                  <a:schemeClr val="tx1">
                    <a:lumMod val="75000"/>
                    <a:lumOff val="25000"/>
                  </a:schemeClr>
                </a:solidFill>
                <a:effectLst/>
                <a:latin typeface="+mn-ea"/>
              </a:rPr>
              <a:t>如果，则</a:t>
            </a:r>
            <a:r>
              <a:rPr lang="en-US" altLang="zh-CN" b="1" i="0" dirty="0">
                <a:solidFill>
                  <a:schemeClr val="tx1">
                    <a:lumMod val="75000"/>
                    <a:lumOff val="25000"/>
                  </a:schemeClr>
                </a:solidFill>
                <a:effectLst/>
                <a:latin typeface="+mn-ea"/>
              </a:rPr>
              <a:t>”</a:t>
            </a:r>
            <a:r>
              <a:rPr lang="zh-CN" altLang="en-US" b="1" i="0" dirty="0">
                <a:solidFill>
                  <a:schemeClr val="tx1">
                    <a:lumMod val="75000"/>
                    <a:lumOff val="25000"/>
                  </a:schemeClr>
                </a:solidFill>
                <a:effectLst/>
                <a:latin typeface="+mn-ea"/>
              </a:rPr>
              <a:t>的语句暗示说话人正在描述一个动作触发规则</a:t>
            </a:r>
            <a:r>
              <a:rPr lang="zh-CN" altLang="en-US" b="0" i="0" dirty="0">
                <a:solidFill>
                  <a:schemeClr val="tx1">
                    <a:lumMod val="75000"/>
                    <a:lumOff val="25000"/>
                  </a:schemeClr>
                </a:solidFill>
                <a:effectLst/>
                <a:latin typeface="+mn-ea"/>
              </a:rPr>
              <a:t>。</a:t>
            </a:r>
            <a:endParaRPr lang="zh-CN" altLang="en-US" b="0" i="0" dirty="0">
              <a:solidFill>
                <a:schemeClr val="tx1">
                  <a:lumMod val="75000"/>
                  <a:lumOff val="25000"/>
                </a:schemeClr>
              </a:solidFill>
              <a:effectLst/>
              <a:latin typeface="+mn-ea"/>
            </a:endParaRPr>
          </a:p>
        </p:txBody>
      </p:sp>
      <p:cxnSp>
        <p:nvCxnSpPr>
          <p:cNvPr id="7" name="直接连接符 6"/>
          <p:cNvCxnSpPr/>
          <p:nvPr/>
        </p:nvCxnSpPr>
        <p:spPr>
          <a:xfrm>
            <a:off x="6096000" y="2270760"/>
            <a:ext cx="0" cy="301862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010312" y="2267381"/>
            <a:ext cx="3164840" cy="398780"/>
          </a:xfrm>
          <a:prstGeom prst="rect">
            <a:avLst/>
          </a:prstGeom>
          <a:noFill/>
        </p:spPr>
        <p:txBody>
          <a:bodyPr wrap="none" rtlCol="0">
            <a:spAutoFit/>
          </a:bodyPr>
          <a:lstStyle/>
          <a:p>
            <a:r>
              <a:rPr lang="zh-CN" altLang="en-US" sz="2000" dirty="0">
                <a:solidFill>
                  <a:schemeClr val="accent2"/>
                </a:solidFill>
                <a:latin typeface="+mj-ea"/>
                <a:ea typeface="+mj-ea"/>
              </a:rPr>
              <a:t>动作触发</a:t>
            </a:r>
            <a:r>
              <a:rPr lang="zh-CN" altLang="en-US" sz="2000" dirty="0">
                <a:solidFill>
                  <a:schemeClr val="accent2"/>
                </a:solidFill>
                <a:latin typeface="+mj-ea"/>
                <a:ea typeface="+mj-ea"/>
              </a:rPr>
              <a:t>规则</a:t>
            </a:r>
            <a:r>
              <a:rPr lang="zh-CN" altLang="en-US" sz="2000" dirty="0">
                <a:solidFill>
                  <a:schemeClr val="accent2"/>
                </a:solidFill>
                <a:latin typeface="+mj-ea"/>
                <a:ea typeface="+mj-ea"/>
              </a:rPr>
              <a:t>的</a:t>
            </a:r>
            <a:r>
              <a:rPr lang="zh-CN" altLang="en-US" sz="2000" dirty="0">
                <a:solidFill>
                  <a:schemeClr val="accent2"/>
                </a:solidFill>
                <a:latin typeface="+mj-ea"/>
                <a:ea typeface="+mj-ea"/>
              </a:rPr>
              <a:t>定义</a:t>
            </a:r>
            <a:r>
              <a:rPr lang="zh-CN" altLang="en-US" sz="2000" dirty="0">
                <a:solidFill>
                  <a:schemeClr val="accent2"/>
                </a:solidFill>
                <a:latin typeface="+mj-ea"/>
                <a:ea typeface="+mj-ea"/>
              </a:rPr>
              <a:t> </a:t>
            </a:r>
            <a:r>
              <a:rPr lang="zh-CN" altLang="en-US" sz="2000" spc="-150" dirty="0">
                <a:solidFill>
                  <a:schemeClr val="accent2"/>
                </a:solidFill>
                <a:latin typeface="+mj-ea"/>
                <a:ea typeface="+mj-ea"/>
                <a:sym typeface="Wingdings 3" panose="05040102010807070707" pitchFamily="18" charset="2"/>
              </a:rPr>
              <a:t></a:t>
            </a:r>
            <a:endParaRPr lang="zh-CN" altLang="en-US" sz="2000" spc="-150" dirty="0">
              <a:solidFill>
                <a:schemeClr val="accent2"/>
              </a:solidFill>
              <a:latin typeface="+mj-ea"/>
              <a:ea typeface="+mj-ea"/>
            </a:endParaRPr>
          </a:p>
        </p:txBody>
      </p:sp>
      <p:grpSp>
        <p:nvGrpSpPr>
          <p:cNvPr id="28" name="组合 27"/>
          <p:cNvGrpSpPr/>
          <p:nvPr/>
        </p:nvGrpSpPr>
        <p:grpSpPr>
          <a:xfrm>
            <a:off x="1123986" y="2788195"/>
            <a:ext cx="1725168" cy="0"/>
            <a:chOff x="1211072" y="2722880"/>
            <a:chExt cx="1725168" cy="0"/>
          </a:xfrm>
        </p:grpSpPr>
        <p:cxnSp>
          <p:nvCxnSpPr>
            <p:cNvPr id="15" name="直接连接符 14"/>
            <p:cNvCxnSpPr/>
            <p:nvPr/>
          </p:nvCxnSpPr>
          <p:spPr>
            <a:xfrm>
              <a:off x="1211072" y="2722880"/>
              <a:ext cx="172516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211072" y="2722880"/>
              <a:ext cx="338328"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4" name="矩形 23"/>
          <p:cNvSpPr/>
          <p:nvPr/>
        </p:nvSpPr>
        <p:spPr>
          <a:xfrm>
            <a:off x="6310802" y="2967334"/>
            <a:ext cx="4857941" cy="2416175"/>
          </a:xfrm>
          <a:prstGeom prst="rect">
            <a:avLst/>
          </a:prstGeom>
        </p:spPr>
        <p:txBody>
          <a:bodyPr wrap="square">
            <a:spAutoFit/>
          </a:bodyPr>
          <a:lstStyle/>
          <a:p>
            <a:pPr marL="285750" indent="-285750" algn="just">
              <a:lnSpc>
                <a:spcPct val="120000"/>
              </a:lnSpc>
              <a:buFont typeface="Wingdings" panose="05000000000000000000" charset="0"/>
              <a:buChar char="l"/>
            </a:pPr>
            <a:r>
              <a:rPr lang="zh-CN" altLang="en-US" b="0" i="0" dirty="0">
                <a:solidFill>
                  <a:schemeClr val="tx1">
                    <a:lumMod val="75000"/>
                    <a:lumOff val="25000"/>
                  </a:schemeClr>
                </a:solidFill>
                <a:effectLst/>
                <a:latin typeface="+mn-ea"/>
              </a:rPr>
              <a:t>如果化学品仓库中所需化学品，则将现有的化学品交给申领人。</a:t>
            </a:r>
            <a:endParaRPr lang="zh-CN" altLang="en-US" b="0" i="0" dirty="0">
              <a:solidFill>
                <a:schemeClr val="tx1">
                  <a:lumMod val="75000"/>
                  <a:lumOff val="25000"/>
                </a:schemeClr>
              </a:solidFill>
              <a:effectLst/>
              <a:latin typeface="+mn-ea"/>
            </a:endParaRPr>
          </a:p>
          <a:p>
            <a:pPr marL="285750" indent="-285750" algn="just">
              <a:lnSpc>
                <a:spcPct val="120000"/>
              </a:lnSpc>
              <a:buFont typeface="Wingdings" panose="05000000000000000000" charset="0"/>
              <a:buChar char="l"/>
            </a:pPr>
            <a:r>
              <a:rPr lang="zh-CN" altLang="en-US" b="0" i="0" dirty="0">
                <a:solidFill>
                  <a:schemeClr val="tx1">
                    <a:lumMod val="75000"/>
                    <a:lumOff val="25000"/>
                  </a:schemeClr>
                </a:solidFill>
                <a:effectLst/>
                <a:latin typeface="+mn-ea"/>
              </a:rPr>
              <a:t>如果每瓶化学品到了失效日期，则通知其当前持有人。</a:t>
            </a:r>
            <a:endParaRPr lang="zh-CN" altLang="en-US" b="0" i="0" dirty="0">
              <a:solidFill>
                <a:schemeClr val="tx1">
                  <a:lumMod val="75000"/>
                  <a:lumOff val="25000"/>
                </a:schemeClr>
              </a:solidFill>
              <a:effectLst/>
              <a:latin typeface="+mn-ea"/>
            </a:endParaRPr>
          </a:p>
          <a:p>
            <a:pPr marL="285750" indent="-285750" algn="just">
              <a:lnSpc>
                <a:spcPct val="120000"/>
              </a:lnSpc>
              <a:buFont typeface="Wingdings" panose="05000000000000000000" charset="0"/>
              <a:buChar char="l"/>
            </a:pPr>
            <a:r>
              <a:rPr lang="zh-CN" altLang="en-US" b="0" i="0" dirty="0">
                <a:solidFill>
                  <a:schemeClr val="tx1">
                    <a:lumMod val="75000"/>
                    <a:lumOff val="25000"/>
                  </a:schemeClr>
                </a:solidFill>
                <a:effectLst/>
                <a:latin typeface="+mn-ea"/>
              </a:rPr>
              <a:t>订单每季度最后一天，按规定生成该季度化学品使用和处理情况的</a:t>
            </a:r>
            <a:r>
              <a:rPr lang="en-US" altLang="zh-CN" b="0" i="0" dirty="0">
                <a:solidFill>
                  <a:schemeClr val="tx1">
                    <a:lumMod val="75000"/>
                    <a:lumOff val="25000"/>
                  </a:schemeClr>
                </a:solidFill>
                <a:effectLst/>
                <a:latin typeface="+mn-ea"/>
              </a:rPr>
              <a:t>OSHA</a:t>
            </a:r>
            <a:r>
              <a:rPr lang="zh-CN" altLang="en-US" b="0" i="0" dirty="0">
                <a:solidFill>
                  <a:schemeClr val="tx1">
                    <a:lumMod val="75000"/>
                    <a:lumOff val="25000"/>
                  </a:schemeClr>
                </a:solidFill>
                <a:effectLst/>
                <a:latin typeface="+mn-ea"/>
              </a:rPr>
              <a:t>和</a:t>
            </a:r>
            <a:r>
              <a:rPr lang="en-US" altLang="zh-CN" b="0" i="0" dirty="0">
                <a:solidFill>
                  <a:schemeClr val="tx1">
                    <a:lumMod val="75000"/>
                    <a:lumOff val="25000"/>
                  </a:schemeClr>
                </a:solidFill>
                <a:effectLst/>
                <a:latin typeface="+mn-ea"/>
              </a:rPr>
              <a:t>EPA</a:t>
            </a:r>
            <a:r>
              <a:rPr lang="zh-CN" altLang="en-US" b="0" i="0" dirty="0">
                <a:solidFill>
                  <a:schemeClr val="tx1">
                    <a:lumMod val="75000"/>
                    <a:lumOff val="25000"/>
                  </a:schemeClr>
                </a:solidFill>
                <a:effectLst/>
                <a:latin typeface="+mn-ea"/>
              </a:rPr>
              <a:t>报告。</a:t>
            </a:r>
            <a:endParaRPr lang="zh-CN" altLang="en-US" b="0" i="0" dirty="0">
              <a:solidFill>
                <a:schemeClr val="tx1">
                  <a:lumMod val="75000"/>
                  <a:lumOff val="25000"/>
                </a:schemeClr>
              </a:solidFill>
              <a:effectLst/>
              <a:latin typeface="+mn-ea"/>
            </a:endParaRPr>
          </a:p>
          <a:p>
            <a:pPr marL="285750" indent="-285750" algn="just">
              <a:lnSpc>
                <a:spcPct val="120000"/>
              </a:lnSpc>
              <a:buFont typeface="Wingdings" panose="05000000000000000000" charset="0"/>
              <a:buChar char="l"/>
            </a:pPr>
            <a:endParaRPr lang="zh-CN" altLang="en-US" b="0" i="0" dirty="0">
              <a:solidFill>
                <a:schemeClr val="tx1">
                  <a:lumMod val="75000"/>
                  <a:lumOff val="25000"/>
                </a:schemeClr>
              </a:solidFill>
              <a:effectLst/>
              <a:latin typeface="+mn-ea"/>
            </a:endParaRPr>
          </a:p>
        </p:txBody>
      </p:sp>
      <p:sp>
        <p:nvSpPr>
          <p:cNvPr id="25" name="文本框 24"/>
          <p:cNvSpPr txBox="1"/>
          <p:nvPr/>
        </p:nvSpPr>
        <p:spPr>
          <a:xfrm>
            <a:off x="6310803" y="2267381"/>
            <a:ext cx="3164840" cy="398780"/>
          </a:xfrm>
          <a:prstGeom prst="rect">
            <a:avLst/>
          </a:prstGeom>
          <a:noFill/>
        </p:spPr>
        <p:txBody>
          <a:bodyPr wrap="none" rtlCol="0">
            <a:spAutoFit/>
          </a:bodyPr>
          <a:lstStyle/>
          <a:p>
            <a:r>
              <a:rPr lang="zh-CN" altLang="en-US" sz="2000" dirty="0">
                <a:solidFill>
                  <a:schemeClr val="accent2"/>
                </a:solidFill>
                <a:latin typeface="+mj-ea"/>
                <a:ea typeface="+mj-ea"/>
              </a:rPr>
              <a:t>动作触发规则</a:t>
            </a:r>
            <a:r>
              <a:rPr lang="zh-CN" altLang="en-US" sz="2000" dirty="0">
                <a:solidFill>
                  <a:schemeClr val="accent2"/>
                </a:solidFill>
                <a:latin typeface="+mj-ea"/>
                <a:ea typeface="+mj-ea"/>
              </a:rPr>
              <a:t>的例子</a:t>
            </a:r>
            <a:r>
              <a:rPr lang="zh-CN" altLang="en-US" sz="2000" dirty="0">
                <a:solidFill>
                  <a:schemeClr val="accent2"/>
                </a:solidFill>
                <a:latin typeface="+mj-ea"/>
                <a:ea typeface="+mj-ea"/>
              </a:rPr>
              <a:t> </a:t>
            </a:r>
            <a:r>
              <a:rPr lang="zh-CN" altLang="en-US" sz="2000" spc="-150" dirty="0">
                <a:solidFill>
                  <a:schemeClr val="accent2"/>
                </a:solidFill>
                <a:latin typeface="+mj-ea"/>
                <a:ea typeface="+mj-ea"/>
                <a:sym typeface="Wingdings 3" panose="05040102010807070707" pitchFamily="18" charset="2"/>
              </a:rPr>
              <a:t></a:t>
            </a:r>
            <a:endParaRPr lang="zh-CN" altLang="en-US" sz="2000" spc="-150" dirty="0">
              <a:solidFill>
                <a:schemeClr val="accent2"/>
              </a:solidFill>
              <a:latin typeface="+mj-ea"/>
              <a:ea typeface="+mj-ea"/>
            </a:endParaRPr>
          </a:p>
        </p:txBody>
      </p:sp>
      <p:cxnSp>
        <p:nvCxnSpPr>
          <p:cNvPr id="26" name="直接连接符 25"/>
          <p:cNvCxnSpPr/>
          <p:nvPr/>
        </p:nvCxnSpPr>
        <p:spPr>
          <a:xfrm>
            <a:off x="6424477" y="2788195"/>
            <a:ext cx="172516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6424477" y="2788195"/>
            <a:ext cx="338328"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文本占位符 7"/>
          <p:cNvSpPr>
            <a:spLocks noGrp="1"/>
          </p:cNvSpPr>
          <p:nvPr/>
        </p:nvSpPr>
        <p:spPr>
          <a:xfrm>
            <a:off x="4536440" y="88900"/>
            <a:ext cx="3118485" cy="36830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记录业务规则</a:t>
            </a:r>
            <a:endParaRPr lang="zh-CN" altLang="en-US" dirty="0"/>
          </a:p>
        </p:txBody>
      </p:sp>
      <p:sp>
        <p:nvSpPr>
          <p:cNvPr id="21" name="文本占位符 11"/>
          <p:cNvSpPr>
            <a:spLocks noGrp="1"/>
          </p:cNvSpPr>
          <p:nvPr/>
        </p:nvSpPr>
        <p:spPr>
          <a:xfrm>
            <a:off x="9100185" y="87630"/>
            <a:ext cx="2447290" cy="36830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业务规则和需求</a:t>
            </a:r>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226922"/>
            <a:ext cx="10683861" cy="3426500"/>
          </a:xfrm>
          <a:prstGeom prst="rect">
            <a:avLst/>
          </a:prstGeom>
          <a:solidFill>
            <a:schemeClr val="tx2"/>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54070" y="2108180"/>
            <a:ext cx="10683861" cy="3426500"/>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5" name="文本占位符 4"/>
          <p:cNvSpPr>
            <a:spLocks noGrp="1"/>
          </p:cNvSpPr>
          <p:nvPr>
            <p:ph type="body" sz="quarter" idx="13"/>
          </p:nvPr>
        </p:nvSpPr>
        <p:spPr>
          <a:xfrm>
            <a:off x="1551008" y="87340"/>
            <a:ext cx="2127600" cy="368300"/>
          </a:xfrm>
        </p:spPr>
        <p:txBody>
          <a:bodyPr/>
          <a:lstStyle/>
          <a:p>
            <a:r>
              <a:rPr lang="zh-CN" altLang="en-US" dirty="0"/>
              <a:t>业务的规则</a:t>
            </a:r>
            <a:endParaRPr lang="zh-CN" altLang="en-US" dirty="0"/>
          </a:p>
        </p:txBody>
      </p:sp>
      <p:sp>
        <p:nvSpPr>
          <p:cNvPr id="3" name="文本框 2"/>
          <p:cNvSpPr txBox="1"/>
          <p:nvPr/>
        </p:nvSpPr>
        <p:spPr>
          <a:xfrm>
            <a:off x="412147" y="800100"/>
            <a:ext cx="12525375" cy="521970"/>
          </a:xfrm>
          <a:prstGeom prst="rect">
            <a:avLst/>
          </a:prstGeom>
          <a:noFill/>
        </p:spPr>
        <p:txBody>
          <a:bodyPr wrap="square" rtlCol="0">
            <a:spAutoFit/>
          </a:bodyPr>
          <a:lstStyle/>
          <a:p>
            <a:r>
              <a:rPr lang="en-US" altLang="zh-CN" sz="2800" dirty="0">
                <a:solidFill>
                  <a:schemeClr val="accent2"/>
                </a:solidFill>
                <a:latin typeface="+mj-ea"/>
                <a:ea typeface="+mj-ea"/>
              </a:rPr>
              <a:t>1.4 </a:t>
            </a:r>
            <a:r>
              <a:rPr lang="zh-CN" altLang="en-US" sz="2800" dirty="0">
                <a:solidFill>
                  <a:schemeClr val="accent2"/>
                </a:solidFill>
                <a:latin typeface="+mj-ea"/>
                <a:ea typeface="+mj-ea"/>
              </a:rPr>
              <a:t>推论（推理</a:t>
            </a:r>
            <a:r>
              <a:rPr lang="zh-CN" altLang="en-US" sz="2800" dirty="0">
                <a:solidFill>
                  <a:schemeClr val="accent2"/>
                </a:solidFill>
                <a:latin typeface="+mj-ea"/>
                <a:ea typeface="+mj-ea"/>
              </a:rPr>
              <a:t>）</a:t>
            </a:r>
            <a:endParaRPr lang="zh-CN" altLang="en-US" sz="2800" dirty="0">
              <a:solidFill>
                <a:schemeClr val="accent2"/>
              </a:solidFill>
              <a:latin typeface="+mj-ea"/>
              <a:ea typeface="+mj-ea"/>
            </a:endParaRPr>
          </a:p>
        </p:txBody>
      </p:sp>
      <p:sp>
        <p:nvSpPr>
          <p:cNvPr id="4" name="矩形 3"/>
          <p:cNvSpPr/>
          <p:nvPr/>
        </p:nvSpPr>
        <p:spPr>
          <a:xfrm>
            <a:off x="1010312" y="2967334"/>
            <a:ext cx="4816462" cy="2416175"/>
          </a:xfrm>
          <a:prstGeom prst="rect">
            <a:avLst/>
          </a:prstGeom>
        </p:spPr>
        <p:txBody>
          <a:bodyPr wrap="square">
            <a:spAutoFit/>
          </a:bodyPr>
          <a:lstStyle/>
          <a:p>
            <a:pPr algn="just">
              <a:lnSpc>
                <a:spcPct val="120000"/>
              </a:lnSpc>
            </a:pPr>
            <a:r>
              <a:rPr lang="zh-CN" altLang="en-US" b="1" i="0" dirty="0">
                <a:solidFill>
                  <a:schemeClr val="tx1">
                    <a:lumMod val="75000"/>
                    <a:lumOff val="25000"/>
                  </a:schemeClr>
                </a:solidFill>
                <a:effectLst/>
                <a:latin typeface="+mn-ea"/>
              </a:rPr>
              <a:t>推论是根据某个条件的真实性得出某些新事实的规则</a:t>
            </a:r>
            <a:r>
              <a:rPr lang="zh-CN" altLang="en-US" b="0" i="0" dirty="0">
                <a:solidFill>
                  <a:schemeClr val="tx1">
                    <a:lumMod val="75000"/>
                    <a:lumOff val="25000"/>
                  </a:schemeClr>
                </a:solidFill>
                <a:effectLst/>
                <a:latin typeface="+mn-ea"/>
              </a:rPr>
              <a:t>，有时也称为推导出来的知识。推论可根据其他事实或从计算中推导出新的事实。</a:t>
            </a:r>
            <a:r>
              <a:rPr lang="zh-CN" altLang="en-US" b="1" i="0" dirty="0">
                <a:solidFill>
                  <a:schemeClr val="tx1">
                    <a:lumMod val="75000"/>
                    <a:lumOff val="25000"/>
                  </a:schemeClr>
                </a:solidFill>
                <a:effectLst/>
                <a:latin typeface="+mn-ea"/>
              </a:rPr>
              <a:t>推论常用</a:t>
            </a:r>
            <a:r>
              <a:rPr lang="en-US" altLang="zh-CN" b="1" i="0" dirty="0">
                <a:solidFill>
                  <a:schemeClr val="tx1">
                    <a:lumMod val="75000"/>
                    <a:lumOff val="25000"/>
                  </a:schemeClr>
                </a:solidFill>
                <a:effectLst/>
                <a:latin typeface="+mn-ea"/>
              </a:rPr>
              <a:t>“</a:t>
            </a:r>
            <a:r>
              <a:rPr lang="zh-CN" altLang="en-US" b="1" i="0" dirty="0">
                <a:solidFill>
                  <a:schemeClr val="tx1">
                    <a:lumMod val="75000"/>
                    <a:lumOff val="25000"/>
                  </a:schemeClr>
                </a:solidFill>
                <a:effectLst/>
                <a:latin typeface="+mn-ea"/>
              </a:rPr>
              <a:t>如果</a:t>
            </a:r>
            <a:r>
              <a:rPr lang="en-US" altLang="zh-CN" b="1" i="0" dirty="0">
                <a:solidFill>
                  <a:schemeClr val="tx1">
                    <a:lumMod val="75000"/>
                    <a:lumOff val="25000"/>
                  </a:schemeClr>
                </a:solidFill>
                <a:effectLst/>
                <a:latin typeface="+mn-ea"/>
              </a:rPr>
              <a:t>/</a:t>
            </a:r>
            <a:r>
              <a:rPr lang="zh-CN" altLang="en-US" b="1" i="0" dirty="0">
                <a:solidFill>
                  <a:schemeClr val="tx1">
                    <a:lumMod val="75000"/>
                    <a:lumOff val="25000"/>
                  </a:schemeClr>
                </a:solidFill>
                <a:effectLst/>
                <a:latin typeface="+mn-ea"/>
              </a:rPr>
              <a:t>则</a:t>
            </a:r>
            <a:r>
              <a:rPr lang="en-US" altLang="zh-CN" b="1" i="0" dirty="0">
                <a:solidFill>
                  <a:schemeClr val="tx1">
                    <a:lumMod val="75000"/>
                    <a:lumOff val="25000"/>
                  </a:schemeClr>
                </a:solidFill>
                <a:effectLst/>
                <a:latin typeface="+mn-ea"/>
              </a:rPr>
              <a:t>”</a:t>
            </a:r>
            <a:r>
              <a:rPr lang="zh-CN" altLang="en-US" b="1" i="0" dirty="0">
                <a:solidFill>
                  <a:schemeClr val="tx1">
                    <a:lumMod val="75000"/>
                    <a:lumOff val="25000"/>
                  </a:schemeClr>
                </a:solidFill>
                <a:effectLst/>
                <a:latin typeface="+mn-ea"/>
              </a:rPr>
              <a:t>的句式来表达</a:t>
            </a:r>
            <a:r>
              <a:rPr lang="zh-CN" altLang="en-US" b="0" i="0" dirty="0">
                <a:solidFill>
                  <a:schemeClr val="tx1">
                    <a:lumMod val="75000"/>
                    <a:lumOff val="25000"/>
                  </a:schemeClr>
                </a:solidFill>
                <a:effectLst/>
                <a:latin typeface="+mn-ea"/>
              </a:rPr>
              <a:t>，这种句式也可以在动作触发类业务规则中见到，但是，</a:t>
            </a:r>
            <a:r>
              <a:rPr lang="zh-CN" altLang="en-US" b="1" i="0" dirty="0">
                <a:solidFill>
                  <a:schemeClr val="tx1">
                    <a:lumMod val="75000"/>
                    <a:lumOff val="25000"/>
                  </a:schemeClr>
                </a:solidFill>
                <a:effectLst/>
                <a:latin typeface="+mn-ea"/>
              </a:rPr>
              <a:t>推论的</a:t>
            </a:r>
            <a:r>
              <a:rPr lang="en-US" altLang="zh-CN" b="1" i="0" dirty="0">
                <a:solidFill>
                  <a:schemeClr val="tx1">
                    <a:lumMod val="75000"/>
                    <a:lumOff val="25000"/>
                  </a:schemeClr>
                </a:solidFill>
                <a:effectLst/>
                <a:latin typeface="+mn-ea"/>
              </a:rPr>
              <a:t>“</a:t>
            </a:r>
            <a:r>
              <a:rPr lang="zh-CN" altLang="en-US" b="1" i="0" dirty="0">
                <a:solidFill>
                  <a:schemeClr val="tx1">
                    <a:lumMod val="75000"/>
                    <a:lumOff val="25000"/>
                  </a:schemeClr>
                </a:solidFill>
                <a:effectLst/>
                <a:latin typeface="+mn-ea"/>
              </a:rPr>
              <a:t>则</a:t>
            </a:r>
            <a:r>
              <a:rPr lang="en-US" altLang="zh-CN" b="1" i="0" dirty="0">
                <a:solidFill>
                  <a:schemeClr val="tx1">
                    <a:lumMod val="75000"/>
                    <a:lumOff val="25000"/>
                  </a:schemeClr>
                </a:solidFill>
                <a:effectLst/>
                <a:latin typeface="+mn-ea"/>
              </a:rPr>
              <a:t>”</a:t>
            </a:r>
            <a:r>
              <a:rPr lang="zh-CN" altLang="en-US" b="1" i="0" dirty="0">
                <a:solidFill>
                  <a:schemeClr val="tx1">
                    <a:lumMod val="75000"/>
                    <a:lumOff val="25000"/>
                  </a:schemeClr>
                </a:solidFill>
                <a:effectLst/>
                <a:latin typeface="+mn-ea"/>
              </a:rPr>
              <a:t>子句表达的是一个事实或一条信息，而不是要采取的动作。</a:t>
            </a:r>
            <a:endParaRPr lang="zh-CN" altLang="en-US" b="1" i="0" dirty="0">
              <a:solidFill>
                <a:schemeClr val="tx1">
                  <a:lumMod val="75000"/>
                  <a:lumOff val="25000"/>
                </a:schemeClr>
              </a:solidFill>
              <a:effectLst/>
              <a:latin typeface="+mn-ea"/>
            </a:endParaRPr>
          </a:p>
        </p:txBody>
      </p:sp>
      <p:cxnSp>
        <p:nvCxnSpPr>
          <p:cNvPr id="7" name="直接连接符 6"/>
          <p:cNvCxnSpPr/>
          <p:nvPr/>
        </p:nvCxnSpPr>
        <p:spPr>
          <a:xfrm>
            <a:off x="6096000" y="2270760"/>
            <a:ext cx="0" cy="301862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010312" y="2267381"/>
            <a:ext cx="2148840" cy="398780"/>
          </a:xfrm>
          <a:prstGeom prst="rect">
            <a:avLst/>
          </a:prstGeom>
          <a:noFill/>
        </p:spPr>
        <p:txBody>
          <a:bodyPr wrap="none" rtlCol="0">
            <a:spAutoFit/>
          </a:bodyPr>
          <a:lstStyle/>
          <a:p>
            <a:r>
              <a:rPr lang="zh-CN" altLang="en-US" sz="2000" dirty="0">
                <a:solidFill>
                  <a:schemeClr val="accent2"/>
                </a:solidFill>
                <a:latin typeface="+mj-ea"/>
                <a:ea typeface="+mj-ea"/>
              </a:rPr>
              <a:t>推论</a:t>
            </a:r>
            <a:r>
              <a:rPr lang="zh-CN" altLang="en-US" sz="2000" dirty="0">
                <a:solidFill>
                  <a:schemeClr val="accent2"/>
                </a:solidFill>
                <a:latin typeface="+mj-ea"/>
                <a:ea typeface="+mj-ea"/>
              </a:rPr>
              <a:t>的</a:t>
            </a:r>
            <a:r>
              <a:rPr lang="zh-CN" altLang="en-US" sz="2000" dirty="0">
                <a:solidFill>
                  <a:schemeClr val="accent2"/>
                </a:solidFill>
                <a:latin typeface="+mj-ea"/>
                <a:ea typeface="+mj-ea"/>
              </a:rPr>
              <a:t>定义</a:t>
            </a:r>
            <a:r>
              <a:rPr lang="zh-CN" altLang="en-US" sz="2000" dirty="0">
                <a:solidFill>
                  <a:schemeClr val="accent2"/>
                </a:solidFill>
                <a:latin typeface="+mj-ea"/>
                <a:ea typeface="+mj-ea"/>
              </a:rPr>
              <a:t> </a:t>
            </a:r>
            <a:r>
              <a:rPr lang="zh-CN" altLang="en-US" sz="2000" spc="-150" dirty="0">
                <a:solidFill>
                  <a:schemeClr val="accent2"/>
                </a:solidFill>
                <a:latin typeface="+mj-ea"/>
                <a:ea typeface="+mj-ea"/>
                <a:sym typeface="Wingdings 3" panose="05040102010807070707" pitchFamily="18" charset="2"/>
              </a:rPr>
              <a:t></a:t>
            </a:r>
            <a:endParaRPr lang="zh-CN" altLang="en-US" sz="2000" spc="-150" dirty="0">
              <a:solidFill>
                <a:schemeClr val="accent2"/>
              </a:solidFill>
              <a:latin typeface="+mj-ea"/>
              <a:ea typeface="+mj-ea"/>
            </a:endParaRPr>
          </a:p>
        </p:txBody>
      </p:sp>
      <p:grpSp>
        <p:nvGrpSpPr>
          <p:cNvPr id="28" name="组合 27"/>
          <p:cNvGrpSpPr/>
          <p:nvPr/>
        </p:nvGrpSpPr>
        <p:grpSpPr>
          <a:xfrm>
            <a:off x="1123986" y="2788195"/>
            <a:ext cx="1725168" cy="0"/>
            <a:chOff x="1211072" y="2722880"/>
            <a:chExt cx="1725168" cy="0"/>
          </a:xfrm>
        </p:grpSpPr>
        <p:cxnSp>
          <p:nvCxnSpPr>
            <p:cNvPr id="15" name="直接连接符 14"/>
            <p:cNvCxnSpPr/>
            <p:nvPr/>
          </p:nvCxnSpPr>
          <p:spPr>
            <a:xfrm>
              <a:off x="1211072" y="2722880"/>
              <a:ext cx="172516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211072" y="2722880"/>
              <a:ext cx="338328"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4" name="矩形 23"/>
          <p:cNvSpPr/>
          <p:nvPr/>
        </p:nvSpPr>
        <p:spPr>
          <a:xfrm>
            <a:off x="6310802" y="2967334"/>
            <a:ext cx="4857941" cy="2416175"/>
          </a:xfrm>
          <a:prstGeom prst="rect">
            <a:avLst/>
          </a:prstGeom>
        </p:spPr>
        <p:txBody>
          <a:bodyPr wrap="square">
            <a:spAutoFit/>
          </a:bodyPr>
          <a:lstStyle/>
          <a:p>
            <a:pPr marL="285750" indent="-285750" algn="just">
              <a:lnSpc>
                <a:spcPct val="120000"/>
              </a:lnSpc>
              <a:buFont typeface="Wingdings" panose="05000000000000000000" charset="0"/>
              <a:buChar char="l"/>
            </a:pPr>
            <a:r>
              <a:rPr lang="zh-CN" altLang="en-US" b="0" i="0" dirty="0">
                <a:solidFill>
                  <a:schemeClr val="tx1">
                    <a:lumMod val="75000"/>
                    <a:lumOff val="25000"/>
                  </a:schemeClr>
                </a:solidFill>
                <a:effectLst/>
                <a:latin typeface="+mn-ea"/>
              </a:rPr>
              <a:t>每如果到期</a:t>
            </a:r>
            <a:r>
              <a:rPr lang="en-US" altLang="zh-CN" b="0" i="0" dirty="0">
                <a:solidFill>
                  <a:schemeClr val="tx1">
                    <a:lumMod val="75000"/>
                    <a:lumOff val="25000"/>
                  </a:schemeClr>
                </a:solidFill>
                <a:effectLst/>
                <a:latin typeface="+mn-ea"/>
              </a:rPr>
              <a:t>30</a:t>
            </a:r>
            <a:r>
              <a:rPr lang="zh-CN" altLang="en-US" b="0" i="0" dirty="0">
                <a:solidFill>
                  <a:schemeClr val="tx1">
                    <a:lumMod val="75000"/>
                    <a:lumOff val="25000"/>
                  </a:schemeClr>
                </a:solidFill>
                <a:effectLst/>
                <a:latin typeface="+mn-ea"/>
              </a:rPr>
              <a:t>天后还没有偿还应付款，则账户是在拖欠债务。</a:t>
            </a:r>
            <a:endParaRPr lang="zh-CN" altLang="en-US" b="0" i="0" dirty="0">
              <a:solidFill>
                <a:schemeClr val="tx1">
                  <a:lumMod val="75000"/>
                  <a:lumOff val="25000"/>
                </a:schemeClr>
              </a:solidFill>
              <a:effectLst/>
              <a:latin typeface="+mn-ea"/>
            </a:endParaRPr>
          </a:p>
          <a:p>
            <a:pPr marL="285750" indent="-285750" algn="just">
              <a:lnSpc>
                <a:spcPct val="120000"/>
              </a:lnSpc>
              <a:buFont typeface="Wingdings" panose="05000000000000000000" charset="0"/>
              <a:buChar char="l"/>
            </a:pPr>
            <a:r>
              <a:rPr lang="zh-CN" altLang="en-US" b="0" i="0" dirty="0">
                <a:solidFill>
                  <a:schemeClr val="tx1">
                    <a:lumMod val="75000"/>
                    <a:lumOff val="25000"/>
                  </a:schemeClr>
                </a:solidFill>
                <a:effectLst/>
                <a:latin typeface="+mn-ea"/>
              </a:rPr>
              <a:t>每如果接到订单五天后，卖方还不能发送客户订购的商品，则表明该商品延迟交货。</a:t>
            </a:r>
            <a:endParaRPr lang="zh-CN" altLang="en-US" b="0" i="0" dirty="0">
              <a:solidFill>
                <a:schemeClr val="tx1">
                  <a:lumMod val="75000"/>
                  <a:lumOff val="25000"/>
                </a:schemeClr>
              </a:solidFill>
              <a:effectLst/>
              <a:latin typeface="+mn-ea"/>
            </a:endParaRPr>
          </a:p>
          <a:p>
            <a:pPr marL="285750" indent="-285750" algn="just">
              <a:lnSpc>
                <a:spcPct val="120000"/>
              </a:lnSpc>
              <a:buFont typeface="Wingdings" panose="05000000000000000000" charset="0"/>
              <a:buChar char="l"/>
            </a:pPr>
            <a:r>
              <a:rPr lang="zh-CN" altLang="en-US" b="0" i="0" dirty="0">
                <a:solidFill>
                  <a:schemeClr val="tx1">
                    <a:lumMod val="75000"/>
                    <a:lumOff val="25000"/>
                  </a:schemeClr>
                </a:solidFill>
                <a:effectLst/>
                <a:latin typeface="+mn-ea"/>
              </a:rPr>
              <a:t>订可能形成爆炸性分解物的化学品被认为在出厂一年后过期。</a:t>
            </a:r>
            <a:endParaRPr lang="zh-CN" altLang="en-US" b="0" i="0" dirty="0">
              <a:solidFill>
                <a:schemeClr val="tx1">
                  <a:lumMod val="75000"/>
                  <a:lumOff val="25000"/>
                </a:schemeClr>
              </a:solidFill>
              <a:effectLst/>
              <a:latin typeface="+mn-ea"/>
            </a:endParaRPr>
          </a:p>
          <a:p>
            <a:pPr marL="285750" indent="-285750" algn="just">
              <a:lnSpc>
                <a:spcPct val="120000"/>
              </a:lnSpc>
              <a:buFont typeface="Wingdings" panose="05000000000000000000" charset="0"/>
              <a:buChar char="l"/>
            </a:pPr>
            <a:endParaRPr lang="zh-CN" altLang="en-US" b="0" i="0" dirty="0">
              <a:solidFill>
                <a:schemeClr val="tx1">
                  <a:lumMod val="75000"/>
                  <a:lumOff val="25000"/>
                </a:schemeClr>
              </a:solidFill>
              <a:effectLst/>
              <a:latin typeface="+mn-ea"/>
            </a:endParaRPr>
          </a:p>
        </p:txBody>
      </p:sp>
      <p:sp>
        <p:nvSpPr>
          <p:cNvPr id="25" name="文本框 24"/>
          <p:cNvSpPr txBox="1"/>
          <p:nvPr/>
        </p:nvSpPr>
        <p:spPr>
          <a:xfrm>
            <a:off x="6310803" y="2267381"/>
            <a:ext cx="2148840" cy="398780"/>
          </a:xfrm>
          <a:prstGeom prst="rect">
            <a:avLst/>
          </a:prstGeom>
          <a:noFill/>
        </p:spPr>
        <p:txBody>
          <a:bodyPr wrap="none" rtlCol="0">
            <a:spAutoFit/>
          </a:bodyPr>
          <a:lstStyle/>
          <a:p>
            <a:r>
              <a:rPr lang="zh-CN" altLang="en-US" sz="2000" dirty="0">
                <a:solidFill>
                  <a:schemeClr val="accent2"/>
                </a:solidFill>
                <a:latin typeface="+mj-ea"/>
                <a:ea typeface="+mj-ea"/>
              </a:rPr>
              <a:t>推论</a:t>
            </a:r>
            <a:r>
              <a:rPr lang="zh-CN" altLang="en-US" sz="2000" dirty="0">
                <a:solidFill>
                  <a:schemeClr val="accent2"/>
                </a:solidFill>
                <a:latin typeface="+mj-ea"/>
                <a:ea typeface="+mj-ea"/>
              </a:rPr>
              <a:t>的例子</a:t>
            </a:r>
            <a:r>
              <a:rPr lang="zh-CN" altLang="en-US" sz="2000" dirty="0">
                <a:solidFill>
                  <a:schemeClr val="accent2"/>
                </a:solidFill>
                <a:latin typeface="+mj-ea"/>
                <a:ea typeface="+mj-ea"/>
              </a:rPr>
              <a:t> </a:t>
            </a:r>
            <a:r>
              <a:rPr lang="zh-CN" altLang="en-US" sz="2000" spc="-150" dirty="0">
                <a:solidFill>
                  <a:schemeClr val="accent2"/>
                </a:solidFill>
                <a:latin typeface="+mj-ea"/>
                <a:ea typeface="+mj-ea"/>
                <a:sym typeface="Wingdings 3" panose="05040102010807070707" pitchFamily="18" charset="2"/>
              </a:rPr>
              <a:t></a:t>
            </a:r>
            <a:endParaRPr lang="zh-CN" altLang="en-US" sz="2000" spc="-150" dirty="0">
              <a:solidFill>
                <a:schemeClr val="accent2"/>
              </a:solidFill>
              <a:latin typeface="+mj-ea"/>
              <a:ea typeface="+mj-ea"/>
            </a:endParaRPr>
          </a:p>
        </p:txBody>
      </p:sp>
      <p:cxnSp>
        <p:nvCxnSpPr>
          <p:cNvPr id="26" name="直接连接符 25"/>
          <p:cNvCxnSpPr/>
          <p:nvPr/>
        </p:nvCxnSpPr>
        <p:spPr>
          <a:xfrm>
            <a:off x="6424477" y="2788195"/>
            <a:ext cx="172516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6424477" y="2788195"/>
            <a:ext cx="338328"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文本占位符 7"/>
          <p:cNvSpPr>
            <a:spLocks noGrp="1"/>
          </p:cNvSpPr>
          <p:nvPr/>
        </p:nvSpPr>
        <p:spPr>
          <a:xfrm>
            <a:off x="4536440" y="88900"/>
            <a:ext cx="3118485" cy="36830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记录业务规则</a:t>
            </a:r>
            <a:endParaRPr lang="zh-CN" altLang="en-US" dirty="0"/>
          </a:p>
        </p:txBody>
      </p:sp>
      <p:sp>
        <p:nvSpPr>
          <p:cNvPr id="21" name="文本占位符 11"/>
          <p:cNvSpPr>
            <a:spLocks noGrp="1"/>
          </p:cNvSpPr>
          <p:nvPr/>
        </p:nvSpPr>
        <p:spPr>
          <a:xfrm>
            <a:off x="9100185" y="87630"/>
            <a:ext cx="2447290" cy="36830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业务规则和需求</a:t>
            </a: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226922"/>
            <a:ext cx="10683861" cy="3426500"/>
          </a:xfrm>
          <a:prstGeom prst="rect">
            <a:avLst/>
          </a:prstGeom>
          <a:solidFill>
            <a:schemeClr val="tx2"/>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54070" y="2108180"/>
            <a:ext cx="10683861" cy="3426500"/>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5" name="文本占位符 4"/>
          <p:cNvSpPr>
            <a:spLocks noGrp="1"/>
          </p:cNvSpPr>
          <p:nvPr>
            <p:ph type="body" sz="quarter" idx="13"/>
          </p:nvPr>
        </p:nvSpPr>
        <p:spPr>
          <a:xfrm>
            <a:off x="1551008" y="87340"/>
            <a:ext cx="2127600" cy="368300"/>
          </a:xfrm>
        </p:spPr>
        <p:txBody>
          <a:bodyPr/>
          <a:lstStyle/>
          <a:p>
            <a:r>
              <a:rPr lang="zh-CN" altLang="en-US" dirty="0"/>
              <a:t>业务的规则</a:t>
            </a:r>
            <a:endParaRPr lang="zh-CN" altLang="en-US" dirty="0"/>
          </a:p>
        </p:txBody>
      </p:sp>
      <p:sp>
        <p:nvSpPr>
          <p:cNvPr id="3" name="文本框 2"/>
          <p:cNvSpPr txBox="1"/>
          <p:nvPr/>
        </p:nvSpPr>
        <p:spPr>
          <a:xfrm>
            <a:off x="412147" y="800100"/>
            <a:ext cx="12525375" cy="521970"/>
          </a:xfrm>
          <a:prstGeom prst="rect">
            <a:avLst/>
          </a:prstGeom>
          <a:noFill/>
        </p:spPr>
        <p:txBody>
          <a:bodyPr wrap="square" rtlCol="0">
            <a:spAutoFit/>
          </a:bodyPr>
          <a:lstStyle/>
          <a:p>
            <a:r>
              <a:rPr lang="en-US" altLang="zh-CN" sz="2800" dirty="0">
                <a:solidFill>
                  <a:schemeClr val="accent2"/>
                </a:solidFill>
                <a:latin typeface="+mj-ea"/>
                <a:ea typeface="+mj-ea"/>
              </a:rPr>
              <a:t>1.5 </a:t>
            </a:r>
            <a:r>
              <a:rPr lang="zh-CN" altLang="en-US" sz="2800" dirty="0">
                <a:solidFill>
                  <a:schemeClr val="accent2"/>
                </a:solidFill>
                <a:latin typeface="+mj-ea"/>
                <a:ea typeface="+mj-ea"/>
              </a:rPr>
              <a:t>计算</a:t>
            </a:r>
            <a:endParaRPr lang="zh-CN" altLang="en-US" sz="2800" dirty="0">
              <a:solidFill>
                <a:schemeClr val="accent2"/>
              </a:solidFill>
              <a:latin typeface="+mj-ea"/>
              <a:ea typeface="+mj-ea"/>
            </a:endParaRPr>
          </a:p>
        </p:txBody>
      </p:sp>
      <p:sp>
        <p:nvSpPr>
          <p:cNvPr id="4" name="矩形 3"/>
          <p:cNvSpPr/>
          <p:nvPr/>
        </p:nvSpPr>
        <p:spPr>
          <a:xfrm>
            <a:off x="1010312" y="2967334"/>
            <a:ext cx="4816462" cy="1751965"/>
          </a:xfrm>
          <a:prstGeom prst="rect">
            <a:avLst/>
          </a:prstGeom>
        </p:spPr>
        <p:txBody>
          <a:bodyPr wrap="square">
            <a:spAutoFit/>
          </a:bodyPr>
          <a:lstStyle/>
          <a:p>
            <a:pPr algn="just">
              <a:lnSpc>
                <a:spcPct val="120000"/>
              </a:lnSpc>
            </a:pPr>
            <a:r>
              <a:rPr lang="zh-CN" altLang="en-US" b="0" i="0" dirty="0">
                <a:solidFill>
                  <a:schemeClr val="tx1">
                    <a:lumMod val="75000"/>
                    <a:lumOff val="25000"/>
                  </a:schemeClr>
                </a:solidFill>
                <a:effectLst/>
                <a:latin typeface="+mn-ea"/>
              </a:rPr>
              <a:t>计算机就是用来计算的，所以有一类业务规则定义</a:t>
            </a:r>
            <a:r>
              <a:rPr lang="zh-CN" altLang="en-US" b="1" i="0" dirty="0">
                <a:solidFill>
                  <a:schemeClr val="tx1">
                    <a:lumMod val="75000"/>
                    <a:lumOff val="25000"/>
                  </a:schemeClr>
                </a:solidFill>
                <a:effectLst/>
                <a:latin typeface="+mn-ea"/>
              </a:rPr>
              <a:t>使用特定数学公式或算法进行</a:t>
            </a:r>
            <a:r>
              <a:rPr lang="zh-CN" altLang="en-US" b="0" i="0" dirty="0">
                <a:solidFill>
                  <a:schemeClr val="tx1">
                    <a:lumMod val="75000"/>
                    <a:lumOff val="25000"/>
                  </a:schemeClr>
                </a:solidFill>
                <a:effectLst/>
                <a:latin typeface="+mn-ea"/>
              </a:rPr>
              <a:t>的计算。动作触发类业务规则可以导出特殊的功能性需求来实施这些规则，而计算类规则不同，</a:t>
            </a:r>
            <a:r>
              <a:rPr lang="zh-CN" altLang="en-US" b="1" i="0" dirty="0">
                <a:solidFill>
                  <a:schemeClr val="tx1">
                    <a:lumMod val="75000"/>
                    <a:lumOff val="25000"/>
                  </a:schemeClr>
                </a:solidFill>
                <a:effectLst/>
                <a:latin typeface="+mn-ea"/>
              </a:rPr>
              <a:t>它们自己通常还可以作为软件需求</a:t>
            </a:r>
            <a:r>
              <a:rPr lang="zh-CN" altLang="en-US" b="0" i="0" dirty="0">
                <a:solidFill>
                  <a:schemeClr val="tx1">
                    <a:lumMod val="75000"/>
                    <a:lumOff val="25000"/>
                  </a:schemeClr>
                </a:solidFill>
                <a:effectLst/>
                <a:latin typeface="+mn-ea"/>
              </a:rPr>
              <a:t>。</a:t>
            </a:r>
            <a:endParaRPr lang="zh-CN" altLang="en-US" b="0" i="0" dirty="0">
              <a:solidFill>
                <a:schemeClr val="tx1">
                  <a:lumMod val="75000"/>
                  <a:lumOff val="25000"/>
                </a:schemeClr>
              </a:solidFill>
              <a:effectLst/>
              <a:latin typeface="+mn-ea"/>
            </a:endParaRPr>
          </a:p>
        </p:txBody>
      </p:sp>
      <p:cxnSp>
        <p:nvCxnSpPr>
          <p:cNvPr id="7" name="直接连接符 6"/>
          <p:cNvCxnSpPr/>
          <p:nvPr/>
        </p:nvCxnSpPr>
        <p:spPr>
          <a:xfrm>
            <a:off x="6096000" y="2270760"/>
            <a:ext cx="0" cy="301862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010312" y="2267381"/>
            <a:ext cx="2148840" cy="398780"/>
          </a:xfrm>
          <a:prstGeom prst="rect">
            <a:avLst/>
          </a:prstGeom>
          <a:noFill/>
        </p:spPr>
        <p:txBody>
          <a:bodyPr wrap="none" rtlCol="0">
            <a:spAutoFit/>
          </a:bodyPr>
          <a:lstStyle/>
          <a:p>
            <a:r>
              <a:rPr lang="zh-CN" altLang="en-US" sz="2000" dirty="0">
                <a:solidFill>
                  <a:schemeClr val="accent2"/>
                </a:solidFill>
                <a:latin typeface="+mj-ea"/>
                <a:ea typeface="+mj-ea"/>
              </a:rPr>
              <a:t>计算</a:t>
            </a:r>
            <a:r>
              <a:rPr lang="zh-CN" altLang="en-US" sz="2000" dirty="0">
                <a:solidFill>
                  <a:schemeClr val="accent2"/>
                </a:solidFill>
                <a:latin typeface="+mj-ea"/>
                <a:ea typeface="+mj-ea"/>
              </a:rPr>
              <a:t>的</a:t>
            </a:r>
            <a:r>
              <a:rPr lang="zh-CN" altLang="en-US" sz="2000" dirty="0">
                <a:solidFill>
                  <a:schemeClr val="accent2"/>
                </a:solidFill>
                <a:latin typeface="+mj-ea"/>
                <a:ea typeface="+mj-ea"/>
              </a:rPr>
              <a:t>定义</a:t>
            </a:r>
            <a:r>
              <a:rPr lang="zh-CN" altLang="en-US" sz="2000" dirty="0">
                <a:solidFill>
                  <a:schemeClr val="accent2"/>
                </a:solidFill>
                <a:latin typeface="+mj-ea"/>
                <a:ea typeface="+mj-ea"/>
              </a:rPr>
              <a:t> </a:t>
            </a:r>
            <a:r>
              <a:rPr lang="zh-CN" altLang="en-US" sz="2000" spc="-150" dirty="0">
                <a:solidFill>
                  <a:schemeClr val="accent2"/>
                </a:solidFill>
                <a:latin typeface="+mj-ea"/>
                <a:ea typeface="+mj-ea"/>
                <a:sym typeface="Wingdings 3" panose="05040102010807070707" pitchFamily="18" charset="2"/>
              </a:rPr>
              <a:t></a:t>
            </a:r>
            <a:endParaRPr lang="zh-CN" altLang="en-US" sz="2000" spc="-150" dirty="0">
              <a:solidFill>
                <a:schemeClr val="accent2"/>
              </a:solidFill>
              <a:latin typeface="+mj-ea"/>
              <a:ea typeface="+mj-ea"/>
            </a:endParaRPr>
          </a:p>
        </p:txBody>
      </p:sp>
      <p:grpSp>
        <p:nvGrpSpPr>
          <p:cNvPr id="28" name="组合 27"/>
          <p:cNvGrpSpPr/>
          <p:nvPr/>
        </p:nvGrpSpPr>
        <p:grpSpPr>
          <a:xfrm>
            <a:off x="1123986" y="2788195"/>
            <a:ext cx="1725168" cy="0"/>
            <a:chOff x="1211072" y="2722880"/>
            <a:chExt cx="1725168" cy="0"/>
          </a:xfrm>
        </p:grpSpPr>
        <p:cxnSp>
          <p:nvCxnSpPr>
            <p:cNvPr id="15" name="直接连接符 14"/>
            <p:cNvCxnSpPr/>
            <p:nvPr/>
          </p:nvCxnSpPr>
          <p:spPr>
            <a:xfrm>
              <a:off x="1211072" y="2722880"/>
              <a:ext cx="172516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211072" y="2722880"/>
              <a:ext cx="338328"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4" name="矩形 23"/>
          <p:cNvSpPr/>
          <p:nvPr/>
        </p:nvSpPr>
        <p:spPr>
          <a:xfrm>
            <a:off x="6310802" y="2788264"/>
            <a:ext cx="4857941" cy="3080385"/>
          </a:xfrm>
          <a:prstGeom prst="rect">
            <a:avLst/>
          </a:prstGeom>
        </p:spPr>
        <p:txBody>
          <a:bodyPr wrap="square">
            <a:spAutoFit/>
          </a:bodyPr>
          <a:lstStyle/>
          <a:p>
            <a:pPr marL="285750" indent="-285750" algn="just">
              <a:lnSpc>
                <a:spcPct val="120000"/>
              </a:lnSpc>
              <a:buFont typeface="Wingdings" panose="05000000000000000000" charset="0"/>
              <a:buChar char="l"/>
            </a:pPr>
            <a:r>
              <a:rPr lang="zh-CN" altLang="en-US" b="0" i="0" dirty="0">
                <a:solidFill>
                  <a:schemeClr val="tx1">
                    <a:lumMod val="75000"/>
                    <a:lumOff val="25000"/>
                  </a:schemeClr>
                </a:solidFill>
                <a:effectLst/>
                <a:latin typeface="+mn-ea"/>
              </a:rPr>
              <a:t>每订单的数量为</a:t>
            </a:r>
            <a:r>
              <a:rPr lang="en-US" altLang="zh-CN" b="0" i="0" dirty="0">
                <a:solidFill>
                  <a:schemeClr val="tx1">
                    <a:lumMod val="75000"/>
                    <a:lumOff val="25000"/>
                  </a:schemeClr>
                </a:solidFill>
                <a:effectLst/>
                <a:latin typeface="+mn-ea"/>
              </a:rPr>
              <a:t>6</a:t>
            </a:r>
            <a:r>
              <a:rPr lang="zh-CN" altLang="en-US" b="0" i="0" dirty="0">
                <a:solidFill>
                  <a:schemeClr val="tx1">
                    <a:lumMod val="75000"/>
                    <a:lumOff val="25000"/>
                  </a:schemeClr>
                </a:solidFill>
                <a:effectLst/>
                <a:latin typeface="+mn-ea"/>
              </a:rPr>
              <a:t>件</a:t>
            </a:r>
            <a:r>
              <a:rPr lang="en-US" altLang="zh-CN" b="0" i="0" dirty="0">
                <a:solidFill>
                  <a:schemeClr val="tx1">
                    <a:lumMod val="75000"/>
                    <a:lumOff val="25000"/>
                  </a:schemeClr>
                </a:solidFill>
                <a:effectLst/>
                <a:latin typeface="+mn-ea"/>
              </a:rPr>
              <a:t>~10</a:t>
            </a:r>
            <a:r>
              <a:rPr lang="zh-CN" altLang="en-US" b="0" i="0" dirty="0">
                <a:solidFill>
                  <a:schemeClr val="tx1">
                    <a:lumMod val="75000"/>
                    <a:lumOff val="25000"/>
                  </a:schemeClr>
                </a:solidFill>
                <a:effectLst/>
                <a:latin typeface="+mn-ea"/>
              </a:rPr>
              <a:t>件，则单价降低</a:t>
            </a:r>
            <a:r>
              <a:rPr lang="en-US" altLang="zh-CN" b="0" i="0" dirty="0">
                <a:solidFill>
                  <a:schemeClr val="tx1">
                    <a:lumMod val="75000"/>
                    <a:lumOff val="25000"/>
                  </a:schemeClr>
                </a:solidFill>
                <a:effectLst/>
                <a:latin typeface="+mn-ea"/>
              </a:rPr>
              <a:t>10%</a:t>
            </a:r>
            <a:r>
              <a:rPr lang="zh-CN" altLang="en-US" b="0" i="0" dirty="0">
                <a:solidFill>
                  <a:schemeClr val="tx1">
                    <a:lumMod val="75000"/>
                    <a:lumOff val="25000"/>
                  </a:schemeClr>
                </a:solidFill>
                <a:effectLst/>
                <a:latin typeface="+mn-ea"/>
              </a:rPr>
              <a:t>；数量为</a:t>
            </a:r>
            <a:r>
              <a:rPr lang="en-US" altLang="zh-CN" b="0" i="0" dirty="0">
                <a:solidFill>
                  <a:schemeClr val="tx1">
                    <a:lumMod val="75000"/>
                    <a:lumOff val="25000"/>
                  </a:schemeClr>
                </a:solidFill>
                <a:effectLst/>
                <a:latin typeface="+mn-ea"/>
              </a:rPr>
              <a:t>11</a:t>
            </a:r>
            <a:r>
              <a:rPr lang="zh-CN" altLang="en-US" b="0" i="0" dirty="0">
                <a:solidFill>
                  <a:schemeClr val="tx1">
                    <a:lumMod val="75000"/>
                    <a:lumOff val="25000"/>
                  </a:schemeClr>
                </a:solidFill>
                <a:effectLst/>
                <a:latin typeface="+mn-ea"/>
              </a:rPr>
              <a:t>件</a:t>
            </a:r>
            <a:r>
              <a:rPr lang="en-US" altLang="zh-CN" b="0" i="0" dirty="0">
                <a:solidFill>
                  <a:schemeClr val="tx1">
                    <a:lumMod val="75000"/>
                    <a:lumOff val="25000"/>
                  </a:schemeClr>
                </a:solidFill>
                <a:effectLst/>
                <a:latin typeface="+mn-ea"/>
              </a:rPr>
              <a:t>~20</a:t>
            </a:r>
            <a:r>
              <a:rPr lang="zh-CN" altLang="en-US" b="0" i="0" dirty="0">
                <a:solidFill>
                  <a:schemeClr val="tx1">
                    <a:lumMod val="75000"/>
                    <a:lumOff val="25000"/>
                  </a:schemeClr>
                </a:solidFill>
                <a:effectLst/>
                <a:latin typeface="+mn-ea"/>
              </a:rPr>
              <a:t>件，单价降低</a:t>
            </a:r>
            <a:r>
              <a:rPr lang="en-US" altLang="zh-CN" b="0" i="0" dirty="0">
                <a:solidFill>
                  <a:schemeClr val="tx1">
                    <a:lumMod val="75000"/>
                    <a:lumOff val="25000"/>
                  </a:schemeClr>
                </a:solidFill>
                <a:effectLst/>
                <a:latin typeface="+mn-ea"/>
              </a:rPr>
              <a:t>20%</a:t>
            </a:r>
            <a:r>
              <a:rPr lang="zh-CN" altLang="en-US" b="0" i="0" dirty="0">
                <a:solidFill>
                  <a:schemeClr val="tx1">
                    <a:lumMod val="75000"/>
                    <a:lumOff val="25000"/>
                  </a:schemeClr>
                </a:solidFill>
                <a:effectLst/>
                <a:latin typeface="+mn-ea"/>
              </a:rPr>
              <a:t>；数量超过</a:t>
            </a:r>
            <a:r>
              <a:rPr lang="en-US" altLang="zh-CN" b="0" i="0" dirty="0">
                <a:solidFill>
                  <a:schemeClr val="tx1">
                    <a:lumMod val="75000"/>
                    <a:lumOff val="25000"/>
                  </a:schemeClr>
                </a:solidFill>
                <a:effectLst/>
                <a:latin typeface="+mn-ea"/>
              </a:rPr>
              <a:t>20</a:t>
            </a:r>
            <a:r>
              <a:rPr lang="zh-CN" altLang="en-US" b="0" i="0" dirty="0">
                <a:solidFill>
                  <a:schemeClr val="tx1">
                    <a:lumMod val="75000"/>
                    <a:lumOff val="25000"/>
                  </a:schemeClr>
                </a:solidFill>
                <a:effectLst/>
                <a:latin typeface="+mn-ea"/>
              </a:rPr>
              <a:t>件，单价降低</a:t>
            </a:r>
            <a:r>
              <a:rPr lang="en-US" altLang="zh-CN" b="0" i="0" dirty="0">
                <a:solidFill>
                  <a:schemeClr val="tx1">
                    <a:lumMod val="75000"/>
                    <a:lumOff val="25000"/>
                  </a:schemeClr>
                </a:solidFill>
                <a:effectLst/>
                <a:latin typeface="+mn-ea"/>
              </a:rPr>
              <a:t>35% </a:t>
            </a:r>
            <a:r>
              <a:rPr lang="zh-CN" altLang="en-US" b="0" i="0" dirty="0">
                <a:solidFill>
                  <a:schemeClr val="tx1">
                    <a:lumMod val="75000"/>
                    <a:lumOff val="25000"/>
                  </a:schemeClr>
                </a:solidFill>
                <a:effectLst/>
                <a:latin typeface="+mn-ea"/>
              </a:rPr>
              <a:t>。</a:t>
            </a:r>
            <a:endParaRPr lang="zh-CN" altLang="en-US" b="0" i="0" dirty="0">
              <a:solidFill>
                <a:schemeClr val="tx1">
                  <a:lumMod val="75000"/>
                  <a:lumOff val="25000"/>
                </a:schemeClr>
              </a:solidFill>
              <a:effectLst/>
              <a:latin typeface="+mn-ea"/>
            </a:endParaRPr>
          </a:p>
          <a:p>
            <a:pPr marL="285750" indent="-285750" algn="just">
              <a:lnSpc>
                <a:spcPct val="120000"/>
              </a:lnSpc>
              <a:buFont typeface="Wingdings" panose="05000000000000000000" charset="0"/>
              <a:buChar char="l"/>
            </a:pPr>
            <a:r>
              <a:rPr lang="zh-CN" altLang="en-US" b="0" i="0" dirty="0">
                <a:solidFill>
                  <a:schemeClr val="tx1">
                    <a:lumMod val="75000"/>
                    <a:lumOff val="25000"/>
                  </a:schemeClr>
                </a:solidFill>
                <a:effectLst/>
                <a:latin typeface="+mn-ea"/>
              </a:rPr>
              <a:t>订有价证券交易的手续费计算方法为：低于</a:t>
            </a:r>
            <a:r>
              <a:rPr lang="en-US" altLang="zh-CN" b="0" i="0" dirty="0">
                <a:solidFill>
                  <a:schemeClr val="tx1">
                    <a:lumMod val="75000"/>
                    <a:lumOff val="25000"/>
                  </a:schemeClr>
                </a:solidFill>
                <a:effectLst/>
                <a:latin typeface="+mn-ea"/>
              </a:rPr>
              <a:t>5000</a:t>
            </a:r>
            <a:r>
              <a:rPr lang="zh-CN" altLang="en-US" b="0" i="0" dirty="0">
                <a:solidFill>
                  <a:schemeClr val="tx1">
                    <a:lumMod val="75000"/>
                    <a:lumOff val="25000"/>
                  </a:schemeClr>
                </a:solidFill>
                <a:effectLst/>
                <a:latin typeface="+mn-ea"/>
              </a:rPr>
              <a:t>股的交易，如果在网上进行，每笔交易的手续费为</a:t>
            </a:r>
            <a:r>
              <a:rPr lang="en-US" altLang="zh-CN" b="0" i="0" dirty="0">
                <a:solidFill>
                  <a:schemeClr val="tx1">
                    <a:lumMod val="75000"/>
                    <a:lumOff val="25000"/>
                  </a:schemeClr>
                </a:solidFill>
                <a:effectLst/>
                <a:latin typeface="+mn-ea"/>
              </a:rPr>
              <a:t>12</a:t>
            </a:r>
            <a:r>
              <a:rPr lang="zh-CN" altLang="en-US" b="0" i="0" dirty="0">
                <a:solidFill>
                  <a:schemeClr val="tx1">
                    <a:lumMod val="75000"/>
                    <a:lumOff val="25000"/>
                  </a:schemeClr>
                </a:solidFill>
                <a:effectLst/>
                <a:latin typeface="+mn-ea"/>
              </a:rPr>
              <a:t>美元；如果通过操盘手，则每笔</a:t>
            </a:r>
            <a:r>
              <a:rPr lang="en-US" altLang="zh-CN" b="0" i="0" dirty="0">
                <a:solidFill>
                  <a:schemeClr val="tx1">
                    <a:lumMod val="75000"/>
                    <a:lumOff val="25000"/>
                  </a:schemeClr>
                </a:solidFill>
                <a:effectLst/>
                <a:latin typeface="+mn-ea"/>
              </a:rPr>
              <a:t>45</a:t>
            </a:r>
            <a:r>
              <a:rPr lang="zh-CN" altLang="en-US" b="0" i="0" dirty="0">
                <a:solidFill>
                  <a:schemeClr val="tx1">
                    <a:lumMod val="75000"/>
                    <a:lumOff val="25000"/>
                  </a:schemeClr>
                </a:solidFill>
                <a:effectLst/>
                <a:latin typeface="+mn-ea"/>
              </a:rPr>
              <a:t>美元。高于</a:t>
            </a:r>
            <a:r>
              <a:rPr lang="en-US" altLang="zh-CN" b="0" i="0" dirty="0">
                <a:solidFill>
                  <a:schemeClr val="tx1">
                    <a:lumMod val="75000"/>
                    <a:lumOff val="25000"/>
                  </a:schemeClr>
                </a:solidFill>
                <a:effectLst/>
                <a:latin typeface="+mn-ea"/>
              </a:rPr>
              <a:t>5000</a:t>
            </a:r>
            <a:r>
              <a:rPr lang="zh-CN" altLang="en-US" b="0" i="0" dirty="0">
                <a:solidFill>
                  <a:schemeClr val="tx1">
                    <a:lumMod val="75000"/>
                    <a:lumOff val="25000"/>
                  </a:schemeClr>
                </a:solidFill>
                <a:effectLst/>
                <a:latin typeface="+mn-ea"/>
              </a:rPr>
              <a:t>股的交易，手续费相应减半。</a:t>
            </a:r>
            <a:endParaRPr lang="zh-CN" altLang="en-US" b="0" i="0" dirty="0">
              <a:solidFill>
                <a:schemeClr val="tx1">
                  <a:lumMod val="75000"/>
                  <a:lumOff val="25000"/>
                </a:schemeClr>
              </a:solidFill>
              <a:effectLst/>
              <a:latin typeface="+mn-ea"/>
            </a:endParaRPr>
          </a:p>
          <a:p>
            <a:pPr marL="285750" indent="-285750" algn="just">
              <a:lnSpc>
                <a:spcPct val="120000"/>
              </a:lnSpc>
              <a:buFont typeface="Wingdings" panose="05000000000000000000" charset="0"/>
              <a:buChar char="l"/>
            </a:pPr>
            <a:endParaRPr lang="zh-CN" altLang="en-US" b="0" i="0" dirty="0">
              <a:solidFill>
                <a:schemeClr val="tx1">
                  <a:lumMod val="75000"/>
                  <a:lumOff val="25000"/>
                </a:schemeClr>
              </a:solidFill>
              <a:effectLst/>
              <a:latin typeface="+mn-ea"/>
            </a:endParaRPr>
          </a:p>
        </p:txBody>
      </p:sp>
      <p:sp>
        <p:nvSpPr>
          <p:cNvPr id="25" name="文本框 24"/>
          <p:cNvSpPr txBox="1"/>
          <p:nvPr/>
        </p:nvSpPr>
        <p:spPr>
          <a:xfrm>
            <a:off x="6310803" y="2267381"/>
            <a:ext cx="2148840" cy="398780"/>
          </a:xfrm>
          <a:prstGeom prst="rect">
            <a:avLst/>
          </a:prstGeom>
          <a:noFill/>
        </p:spPr>
        <p:txBody>
          <a:bodyPr wrap="none" rtlCol="0">
            <a:spAutoFit/>
          </a:bodyPr>
          <a:lstStyle/>
          <a:p>
            <a:r>
              <a:rPr lang="zh-CN" altLang="en-US" sz="2000" dirty="0">
                <a:solidFill>
                  <a:schemeClr val="accent2"/>
                </a:solidFill>
                <a:latin typeface="+mj-ea"/>
                <a:ea typeface="+mj-ea"/>
              </a:rPr>
              <a:t>计算</a:t>
            </a:r>
            <a:r>
              <a:rPr lang="zh-CN" altLang="en-US" sz="2000" dirty="0">
                <a:solidFill>
                  <a:schemeClr val="accent2"/>
                </a:solidFill>
                <a:latin typeface="+mj-ea"/>
                <a:ea typeface="+mj-ea"/>
              </a:rPr>
              <a:t>的例子</a:t>
            </a:r>
            <a:r>
              <a:rPr lang="zh-CN" altLang="en-US" sz="2000" dirty="0">
                <a:solidFill>
                  <a:schemeClr val="accent2"/>
                </a:solidFill>
                <a:latin typeface="+mj-ea"/>
                <a:ea typeface="+mj-ea"/>
              </a:rPr>
              <a:t> </a:t>
            </a:r>
            <a:r>
              <a:rPr lang="zh-CN" altLang="en-US" sz="2000" spc="-150" dirty="0">
                <a:solidFill>
                  <a:schemeClr val="accent2"/>
                </a:solidFill>
                <a:latin typeface="+mj-ea"/>
                <a:ea typeface="+mj-ea"/>
                <a:sym typeface="Wingdings 3" panose="05040102010807070707" pitchFamily="18" charset="2"/>
              </a:rPr>
              <a:t></a:t>
            </a:r>
            <a:endParaRPr lang="zh-CN" altLang="en-US" sz="2000" spc="-150" dirty="0">
              <a:solidFill>
                <a:schemeClr val="accent2"/>
              </a:solidFill>
              <a:latin typeface="+mj-ea"/>
              <a:ea typeface="+mj-ea"/>
            </a:endParaRPr>
          </a:p>
        </p:txBody>
      </p:sp>
      <p:cxnSp>
        <p:nvCxnSpPr>
          <p:cNvPr id="26" name="直接连接符 25"/>
          <p:cNvCxnSpPr/>
          <p:nvPr/>
        </p:nvCxnSpPr>
        <p:spPr>
          <a:xfrm>
            <a:off x="6424477" y="2788195"/>
            <a:ext cx="172516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6424477" y="2788195"/>
            <a:ext cx="338328"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文本占位符 7"/>
          <p:cNvSpPr>
            <a:spLocks noGrp="1"/>
          </p:cNvSpPr>
          <p:nvPr/>
        </p:nvSpPr>
        <p:spPr>
          <a:xfrm>
            <a:off x="4536440" y="88900"/>
            <a:ext cx="3118485" cy="36830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记录业务规则</a:t>
            </a:r>
            <a:endParaRPr lang="zh-CN" altLang="en-US" dirty="0"/>
          </a:p>
        </p:txBody>
      </p:sp>
      <p:sp>
        <p:nvSpPr>
          <p:cNvPr id="21" name="文本占位符 11"/>
          <p:cNvSpPr>
            <a:spLocks noGrp="1"/>
          </p:cNvSpPr>
          <p:nvPr/>
        </p:nvSpPr>
        <p:spPr>
          <a:xfrm>
            <a:off x="9100185" y="87630"/>
            <a:ext cx="2447290" cy="36830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业务规则和需求</a:t>
            </a:r>
            <a:endParaRPr lang="zh-CN" altLang="en-US" dirty="0"/>
          </a:p>
        </p:txBody>
      </p:sp>
    </p:spTree>
  </p:cSld>
  <p:clrMapOvr>
    <a:masterClrMapping/>
  </p:clrMapOvr>
</p:sld>
</file>

<file path=ppt/tags/tag1.xml><?xml version="1.0" encoding="utf-8"?>
<p:tagLst xmlns:p="http://schemas.openxmlformats.org/presentationml/2006/main">
  <p:tag name="PA" val="v5.2.9"/>
</p:tagLst>
</file>

<file path=ppt/tags/tag2.xml><?xml version="1.0" encoding="utf-8"?>
<p:tagLst xmlns:p="http://schemas.openxmlformats.org/presentationml/2006/main">
  <p:tag name="PA" val="v5.2.9"/>
</p:tagLst>
</file>

<file path=ppt/tags/tag3.xml><?xml version="1.0" encoding="utf-8"?>
<p:tagLst xmlns:p="http://schemas.openxmlformats.org/presentationml/2006/main">
  <p:tag name="PA" val="v5.2.9"/>
</p:tagLst>
</file>

<file path=ppt/tags/tag4.xml><?xml version="1.0" encoding="utf-8"?>
<p:tagLst xmlns:p="http://schemas.openxmlformats.org/presentationml/2006/main">
  <p:tag name="COMMONDATA" val="eyJoZGlkIjoiODFmNmM0ZjY5YjNkOTQ2MTJiZDU0ZDkxMWFhMmEyZmUifQ=="/>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E7E6E6"/>
      </a:lt2>
      <a:accent1>
        <a:srgbClr val="9B0D14"/>
      </a:accent1>
      <a:accent2>
        <a:srgbClr val="002060"/>
      </a:accent2>
      <a:accent3>
        <a:srgbClr val="A5A5A5"/>
      </a:accent3>
      <a:accent4>
        <a:srgbClr val="FFC000"/>
      </a:accent4>
      <a:accent5>
        <a:srgbClr val="5B9BD5"/>
      </a:accent5>
      <a:accent6>
        <a:srgbClr val="70AD47"/>
      </a:accent6>
      <a:hlink>
        <a:srgbClr val="0563C1"/>
      </a:hlink>
      <a:folHlink>
        <a:srgbClr val="954F72"/>
      </a:folHlink>
    </a:clrScheme>
    <a:fontScheme name="自定义 4">
      <a:majorFont>
        <a:latin typeface="Microsoft YaHei Light"/>
        <a:ea typeface="微软雅黑"/>
        <a:cs typeface=""/>
      </a:majorFont>
      <a:minorFont>
        <a:latin typeface="微软雅黑"/>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3134</Words>
  <Application>WPS 演示</Application>
  <PresentationFormat>宽屏</PresentationFormat>
  <Paragraphs>259</Paragraphs>
  <Slides>18</Slides>
  <Notes>49</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18</vt:i4>
      </vt:variant>
    </vt:vector>
  </HeadingPairs>
  <TitlesOfParts>
    <vt:vector size="31" baseType="lpstr">
      <vt:lpstr>Arial</vt:lpstr>
      <vt:lpstr>宋体</vt:lpstr>
      <vt:lpstr>Wingdings</vt:lpstr>
      <vt:lpstr>Facon</vt:lpstr>
      <vt:lpstr>Segoe Print</vt:lpstr>
      <vt:lpstr>Wingdings 3</vt:lpstr>
      <vt:lpstr>黑体</vt:lpstr>
      <vt:lpstr>Wingdings</vt:lpstr>
      <vt:lpstr>微软雅黑</vt:lpstr>
      <vt:lpstr>Arial Unicode MS</vt:lpstr>
      <vt:lpstr>微软雅黑 Light</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按时 吃饭</dc:creator>
  <cp:lastModifiedBy>楚逸飞</cp:lastModifiedBy>
  <cp:revision>296</cp:revision>
  <dcterms:created xsi:type="dcterms:W3CDTF">2020-04-11T01:02:00Z</dcterms:created>
  <dcterms:modified xsi:type="dcterms:W3CDTF">2023-04-04T08:04:44Z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569C153B75C14740AA7CD67B20911686</vt:lpwstr>
  </property>
  <property fmtid="{D5CDD505-2E9C-101B-9397-08002B2CF9AE}" pid="3" name="KSOProductBuildVer">
    <vt:lpwstr>2052-11.1.0.9914</vt:lpwstr>
  </property>
</Properties>
</file>